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34"/>
  </p:notesMasterIdLst>
  <p:sldIdLst>
    <p:sldId id="283" r:id="rId2"/>
    <p:sldId id="310" r:id="rId3"/>
    <p:sldId id="311" r:id="rId4"/>
    <p:sldId id="256" r:id="rId5"/>
    <p:sldId id="258" r:id="rId6"/>
    <p:sldId id="259" r:id="rId7"/>
    <p:sldId id="284" r:id="rId8"/>
    <p:sldId id="260" r:id="rId9"/>
    <p:sldId id="285" r:id="rId10"/>
    <p:sldId id="287" r:id="rId11"/>
    <p:sldId id="286" r:id="rId12"/>
    <p:sldId id="307" r:id="rId13"/>
    <p:sldId id="288" r:id="rId14"/>
    <p:sldId id="290" r:id="rId15"/>
    <p:sldId id="289" r:id="rId16"/>
    <p:sldId id="296" r:id="rId17"/>
    <p:sldId id="292" r:id="rId18"/>
    <p:sldId id="293" r:id="rId19"/>
    <p:sldId id="294" r:id="rId20"/>
    <p:sldId id="295" r:id="rId21"/>
    <p:sldId id="308" r:id="rId22"/>
    <p:sldId id="309" r:id="rId23"/>
    <p:sldId id="297" r:id="rId24"/>
    <p:sldId id="298" r:id="rId25"/>
    <p:sldId id="299" r:id="rId26"/>
    <p:sldId id="301" r:id="rId27"/>
    <p:sldId id="302" r:id="rId28"/>
    <p:sldId id="266" r:id="rId29"/>
    <p:sldId id="303" r:id="rId30"/>
    <p:sldId id="304" r:id="rId31"/>
    <p:sldId id="306" r:id="rId32"/>
    <p:sldId id="278"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63283F8-406A-4FD4-B068-60C249B30623}">
  <a:tblStyle styleId="{963283F8-406A-4FD4-B068-60C249B3062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8"/>
    <p:restoredTop sz="9470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1638300" y="1991825"/>
            <a:ext cx="58674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1695450" y="1583350"/>
            <a:ext cx="57531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2" name="Shape 102"/>
          <p:cNvSpPr txBox="1">
            <a:spLocks noGrp="1"/>
          </p:cNvSpPr>
          <p:nvPr>
            <p:ph type="subTitle" idx="1"/>
          </p:nvPr>
        </p:nvSpPr>
        <p:spPr>
          <a:xfrm>
            <a:off x="1695450" y="2992454"/>
            <a:ext cx="5753100" cy="784800"/>
          </a:xfrm>
          <a:prstGeom prst="rect">
            <a:avLst/>
          </a:prstGeom>
        </p:spPr>
        <p:txBody>
          <a:bodyPr spcFirstLastPara="1" wrap="square" lIns="91425" tIns="91425" rIns="91425" bIns="91425" anchor="t" anchorCtr="0"/>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3" name="Shape 103"/>
          <p:cNvSpPr/>
          <p:nvPr/>
        </p:nvSpPr>
        <p:spPr>
          <a:xfrm>
            <a:off x="3929100" y="2838450"/>
            <a:ext cx="1285800" cy="9600"/>
          </a:xfrm>
          <a:prstGeom prst="rect">
            <a:avLst/>
          </a:pr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1809750" y="1476000"/>
            <a:ext cx="55245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Font typeface="Roboto Slab Light"/>
              <a:buChar char="-"/>
              <a:defRPr sz="3000">
                <a:latin typeface="Roboto Slab Light"/>
                <a:ea typeface="Roboto Slab Light"/>
                <a:cs typeface="Roboto Slab Light"/>
                <a:sym typeface="Roboto Slab Light"/>
              </a:defRPr>
            </a:lvl1pPr>
            <a:lvl2pPr marL="914400" lvl="1" indent="-419100" algn="ctr" rtl="0">
              <a:spcBef>
                <a:spcPts val="0"/>
              </a:spcBef>
              <a:spcAft>
                <a:spcPts val="0"/>
              </a:spcAft>
              <a:buSzPts val="3000"/>
              <a:buFont typeface="Roboto Slab Light"/>
              <a:buChar char="-"/>
              <a:defRPr sz="3000">
                <a:latin typeface="Roboto Slab Light"/>
                <a:ea typeface="Roboto Slab Light"/>
                <a:cs typeface="Roboto Slab Light"/>
                <a:sym typeface="Roboto Slab Light"/>
              </a:defRPr>
            </a:lvl2pPr>
            <a:lvl3pPr marL="1371600" lvl="2" indent="-419100" algn="ctr" rtl="0">
              <a:spcBef>
                <a:spcPts val="0"/>
              </a:spcBef>
              <a:spcAft>
                <a:spcPts val="0"/>
              </a:spcAft>
              <a:buSzPts val="3000"/>
              <a:buFont typeface="Roboto Slab Light"/>
              <a:buChar char="-"/>
              <a:defRPr sz="3000">
                <a:latin typeface="Roboto Slab Light"/>
                <a:ea typeface="Roboto Slab Light"/>
                <a:cs typeface="Roboto Slab Light"/>
                <a:sym typeface="Roboto Slab Light"/>
              </a:defRPr>
            </a:lvl3pPr>
            <a:lvl4pPr marL="1828800" lvl="3" indent="-419100" algn="ctr" rtl="0">
              <a:spcBef>
                <a:spcPts val="0"/>
              </a:spcBef>
              <a:spcAft>
                <a:spcPts val="0"/>
              </a:spcAft>
              <a:buSzPts val="3000"/>
              <a:buFont typeface="Roboto Slab Light"/>
              <a:buChar char="-"/>
              <a:defRPr sz="3000">
                <a:latin typeface="Roboto Slab Light"/>
                <a:ea typeface="Roboto Slab Light"/>
                <a:cs typeface="Roboto Slab Light"/>
                <a:sym typeface="Roboto Slab Light"/>
              </a:defRPr>
            </a:lvl4pPr>
            <a:lvl5pPr marL="2286000" lvl="4" indent="-419100" algn="ctr" rtl="0">
              <a:spcBef>
                <a:spcPts val="0"/>
              </a:spcBef>
              <a:spcAft>
                <a:spcPts val="0"/>
              </a:spcAft>
              <a:buSzPts val="3000"/>
              <a:buFont typeface="Roboto Slab Light"/>
              <a:buChar char="-"/>
              <a:defRPr sz="3000">
                <a:latin typeface="Roboto Slab Light"/>
                <a:ea typeface="Roboto Slab Light"/>
                <a:cs typeface="Roboto Slab Light"/>
                <a:sym typeface="Roboto Slab Light"/>
              </a:defRPr>
            </a:lvl5pPr>
            <a:lvl6pPr marL="2743200" lvl="5" indent="-419100" algn="ctr" rtl="0">
              <a:spcBef>
                <a:spcPts val="0"/>
              </a:spcBef>
              <a:spcAft>
                <a:spcPts val="0"/>
              </a:spcAft>
              <a:buSzPts val="3000"/>
              <a:buFont typeface="Roboto Slab Light"/>
              <a:buChar char="-"/>
              <a:defRPr sz="3000">
                <a:latin typeface="Roboto Slab Light"/>
                <a:ea typeface="Roboto Slab Light"/>
                <a:cs typeface="Roboto Slab Light"/>
                <a:sym typeface="Roboto Slab Light"/>
              </a:defRPr>
            </a:lvl6pPr>
            <a:lvl7pPr marL="3200400" lvl="6" indent="-419100" algn="ctr" rtl="0">
              <a:spcBef>
                <a:spcPts val="0"/>
              </a:spcBef>
              <a:spcAft>
                <a:spcPts val="0"/>
              </a:spcAft>
              <a:buSzPts val="3000"/>
              <a:buFont typeface="Roboto Slab Light"/>
              <a:buChar char="-"/>
              <a:defRPr sz="3000">
                <a:latin typeface="Roboto Slab Light"/>
                <a:ea typeface="Roboto Slab Light"/>
                <a:cs typeface="Roboto Slab Light"/>
                <a:sym typeface="Roboto Slab Light"/>
              </a:defRPr>
            </a:lvl7pPr>
            <a:lvl8pPr marL="3657600" lvl="7" indent="-419100" algn="ctr" rtl="0">
              <a:spcBef>
                <a:spcPts val="0"/>
              </a:spcBef>
              <a:spcAft>
                <a:spcPts val="0"/>
              </a:spcAft>
              <a:buSzPts val="3000"/>
              <a:buFont typeface="Roboto Slab Light"/>
              <a:buChar char="-"/>
              <a:defRPr sz="3000">
                <a:latin typeface="Roboto Slab Light"/>
                <a:ea typeface="Roboto Slab Light"/>
                <a:cs typeface="Roboto Slab Light"/>
                <a:sym typeface="Roboto Slab Light"/>
              </a:defRPr>
            </a:lvl8pPr>
            <a:lvl9pPr marL="4114800" lvl="8" indent="-419100" algn="ctr">
              <a:spcBef>
                <a:spcPts val="0"/>
              </a:spcBef>
              <a:spcAft>
                <a:spcPts val="0"/>
              </a:spcAft>
              <a:buSzPts val="3000"/>
              <a:buFont typeface="Roboto Slab Light"/>
              <a:buChar char="-"/>
              <a:defRPr sz="3000">
                <a:latin typeface="Roboto Slab Light"/>
                <a:ea typeface="Roboto Slab Light"/>
                <a:cs typeface="Roboto Slab Light"/>
                <a:sym typeface="Roboto Slab Light"/>
              </a:defRPr>
            </a:lvl9pPr>
          </a:lstStyle>
          <a:p>
            <a:endParaRPr/>
          </a:p>
        </p:txBody>
      </p:sp>
      <p:sp>
        <p:nvSpPr>
          <p:cNvPr id="106" name="Shape 106"/>
          <p:cNvSpPr txBox="1"/>
          <p:nvPr/>
        </p:nvSpPr>
        <p:spPr>
          <a:xfrm>
            <a:off x="3593400" y="247969"/>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solidFill>
                  <a:srgbClr val="FFFFFF"/>
                </a:solidFill>
              </a:rPr>
              <a:t>“</a:t>
            </a:r>
            <a:endParaRPr sz="7200" b="1">
              <a:solidFill>
                <a:srgbClr val="FFFFFF"/>
              </a:solidFill>
            </a:endParaRPr>
          </a:p>
        </p:txBody>
      </p:sp>
      <p:sp>
        <p:nvSpPr>
          <p:cNvPr id="107" name="Shape 10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108" name="Shape 108"/>
          <p:cNvSpPr/>
          <p:nvPr/>
        </p:nvSpPr>
        <p:spPr>
          <a:xfrm>
            <a:off x="3929100" y="1123950"/>
            <a:ext cx="1285800" cy="9600"/>
          </a:xfrm>
          <a:prstGeom prst="rect">
            <a:avLst/>
          </a:pr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9"/>
        <p:cNvGrpSpPr/>
        <p:nvPr/>
      </p:nvGrpSpPr>
      <p:grpSpPr>
        <a:xfrm>
          <a:off x="0" y="0"/>
          <a:ext cx="0" cy="0"/>
          <a:chOff x="0" y="0"/>
          <a:chExt cx="0" cy="0"/>
        </a:xfrm>
      </p:grpSpPr>
      <p:sp>
        <p:nvSpPr>
          <p:cNvPr id="110" name="Shape 110"/>
          <p:cNvSpPr/>
          <p:nvPr/>
        </p:nvSpPr>
        <p:spPr>
          <a:xfrm>
            <a:off x="3929100" y="1123950"/>
            <a:ext cx="1285800" cy="9600"/>
          </a:xfrm>
          <a:prstGeom prst="rect">
            <a:avLst/>
          </a:pr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12" name="Shape 112"/>
          <p:cNvSpPr txBox="1">
            <a:spLocks noGrp="1"/>
          </p:cNvSpPr>
          <p:nvPr>
            <p:ph type="body" idx="1"/>
          </p:nvPr>
        </p:nvSpPr>
        <p:spPr>
          <a:xfrm>
            <a:off x="1114425" y="1316095"/>
            <a:ext cx="6915300" cy="33036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13" name="Shape 1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Shape 128"/>
          <p:cNvSpPr/>
          <p:nvPr/>
        </p:nvSpPr>
        <p:spPr>
          <a:xfrm>
            <a:off x="3929100" y="1123950"/>
            <a:ext cx="1285800" cy="9600"/>
          </a:xfrm>
          <a:prstGeom prst="rect">
            <a:avLst/>
          </a:pr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0" name="Shape 1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1762125" y="4253900"/>
            <a:ext cx="561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133" name="Shape 1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134" name="Shape 134"/>
          <p:cNvSpPr/>
          <p:nvPr/>
        </p:nvSpPr>
        <p:spPr>
          <a:xfrm>
            <a:off x="3929100" y="4171950"/>
            <a:ext cx="1285800" cy="9600"/>
          </a:xfrm>
          <a:prstGeom prst="rect">
            <a:avLst/>
          </a:pr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2AC7D7"/>
            </a:gs>
            <a:gs pos="82000">
              <a:srgbClr val="0D7FD1"/>
            </a:gs>
            <a:gs pos="100000">
              <a:srgbClr val="184DE2"/>
            </a:gs>
          </a:gsLst>
          <a:path path="circle">
            <a:fillToRect r="100000" b="100000"/>
          </a:path>
          <a:tileRect l="-100000" t="-100000"/>
        </a:gradFill>
        <a:effectLst/>
      </p:bgPr>
    </p:bg>
    <p:spTree>
      <p:nvGrpSpPr>
        <p:cNvPr id="1" name="Shape 5"/>
        <p:cNvGrpSpPr/>
        <p:nvPr/>
      </p:nvGrpSpPr>
      <p:grpSpPr>
        <a:xfrm>
          <a:off x="0" y="0"/>
          <a:ext cx="0" cy="0"/>
          <a:chOff x="0" y="0"/>
          <a:chExt cx="0" cy="0"/>
        </a:xfrm>
      </p:grpSpPr>
      <p:grpSp>
        <p:nvGrpSpPr>
          <p:cNvPr id="6" name="Shape 6"/>
          <p:cNvGrpSpPr/>
          <p:nvPr/>
        </p:nvGrpSpPr>
        <p:grpSpPr>
          <a:xfrm>
            <a:off x="-168697" y="-180346"/>
            <a:ext cx="9501192" cy="5491843"/>
            <a:chOff x="-168697" y="-180346"/>
            <a:chExt cx="9501192" cy="5491843"/>
          </a:xfrm>
        </p:grpSpPr>
        <p:sp>
          <p:nvSpPr>
            <p:cNvPr id="7" name="Shape 7"/>
            <p:cNvSpPr/>
            <p:nvPr/>
          </p:nvSpPr>
          <p:spPr>
            <a:xfrm rot="-5165075">
              <a:off x="-149313" y="-76480"/>
              <a:ext cx="248388" cy="248376"/>
            </a:xfrm>
            <a:custGeom>
              <a:avLst/>
              <a:gdLst/>
              <a:ahLst/>
              <a:cxnLst/>
              <a:rect l="0" t="0" r="0" b="0"/>
              <a:pathLst>
                <a:path w="21135" h="21134" extrusionOk="0">
                  <a:moveTo>
                    <a:pt x="17317" y="1549"/>
                  </a:moveTo>
                  <a:lnTo>
                    <a:pt x="17483" y="1604"/>
                  </a:lnTo>
                  <a:lnTo>
                    <a:pt x="17649" y="1715"/>
                  </a:lnTo>
                  <a:lnTo>
                    <a:pt x="17815" y="1826"/>
                  </a:lnTo>
                  <a:lnTo>
                    <a:pt x="19309" y="3319"/>
                  </a:lnTo>
                  <a:lnTo>
                    <a:pt x="19419" y="3485"/>
                  </a:lnTo>
                  <a:lnTo>
                    <a:pt x="19530" y="3651"/>
                  </a:lnTo>
                  <a:lnTo>
                    <a:pt x="19585" y="3817"/>
                  </a:lnTo>
                  <a:lnTo>
                    <a:pt x="19585" y="4039"/>
                  </a:lnTo>
                  <a:lnTo>
                    <a:pt x="19585" y="4205"/>
                  </a:lnTo>
                  <a:lnTo>
                    <a:pt x="19530" y="4426"/>
                  </a:lnTo>
                  <a:lnTo>
                    <a:pt x="19419" y="4592"/>
                  </a:lnTo>
                  <a:lnTo>
                    <a:pt x="19309" y="4703"/>
                  </a:lnTo>
                  <a:lnTo>
                    <a:pt x="17151" y="6915"/>
                  </a:lnTo>
                  <a:lnTo>
                    <a:pt x="14219" y="4039"/>
                  </a:lnTo>
                  <a:lnTo>
                    <a:pt x="16432" y="1826"/>
                  </a:lnTo>
                  <a:lnTo>
                    <a:pt x="16598" y="1715"/>
                  </a:lnTo>
                  <a:lnTo>
                    <a:pt x="16764" y="1604"/>
                  </a:lnTo>
                  <a:lnTo>
                    <a:pt x="16930" y="1549"/>
                  </a:lnTo>
                  <a:close/>
                  <a:moveTo>
                    <a:pt x="13168" y="5090"/>
                  </a:moveTo>
                  <a:lnTo>
                    <a:pt x="14053" y="6030"/>
                  </a:lnTo>
                  <a:lnTo>
                    <a:pt x="5312" y="14716"/>
                  </a:lnTo>
                  <a:lnTo>
                    <a:pt x="3763" y="14716"/>
                  </a:lnTo>
                  <a:lnTo>
                    <a:pt x="3652" y="14606"/>
                  </a:lnTo>
                  <a:lnTo>
                    <a:pt x="13168" y="5090"/>
                  </a:lnTo>
                  <a:close/>
                  <a:moveTo>
                    <a:pt x="15160" y="7081"/>
                  </a:moveTo>
                  <a:lnTo>
                    <a:pt x="16045" y="8022"/>
                  </a:lnTo>
                  <a:lnTo>
                    <a:pt x="6529" y="17482"/>
                  </a:lnTo>
                  <a:lnTo>
                    <a:pt x="6418" y="17372"/>
                  </a:lnTo>
                  <a:lnTo>
                    <a:pt x="6418" y="15823"/>
                  </a:lnTo>
                  <a:lnTo>
                    <a:pt x="15160" y="7081"/>
                  </a:lnTo>
                  <a:close/>
                  <a:moveTo>
                    <a:pt x="2933" y="16044"/>
                  </a:moveTo>
                  <a:lnTo>
                    <a:pt x="3154" y="16210"/>
                  </a:lnTo>
                  <a:lnTo>
                    <a:pt x="3431" y="16265"/>
                  </a:lnTo>
                  <a:lnTo>
                    <a:pt x="4869" y="16265"/>
                  </a:lnTo>
                  <a:lnTo>
                    <a:pt x="4869" y="17704"/>
                  </a:lnTo>
                  <a:lnTo>
                    <a:pt x="4925" y="17980"/>
                  </a:lnTo>
                  <a:lnTo>
                    <a:pt x="5090" y="18202"/>
                  </a:lnTo>
                  <a:lnTo>
                    <a:pt x="3707" y="18644"/>
                  </a:lnTo>
                  <a:lnTo>
                    <a:pt x="2490" y="17427"/>
                  </a:lnTo>
                  <a:lnTo>
                    <a:pt x="2933" y="16044"/>
                  </a:lnTo>
                  <a:close/>
                  <a:moveTo>
                    <a:pt x="1992" y="19087"/>
                  </a:moveTo>
                  <a:lnTo>
                    <a:pt x="2048" y="19142"/>
                  </a:lnTo>
                  <a:lnTo>
                    <a:pt x="1937" y="19197"/>
                  </a:lnTo>
                  <a:lnTo>
                    <a:pt x="1992" y="19087"/>
                  </a:lnTo>
                  <a:close/>
                  <a:moveTo>
                    <a:pt x="17151" y="0"/>
                  </a:moveTo>
                  <a:lnTo>
                    <a:pt x="16653" y="55"/>
                  </a:lnTo>
                  <a:lnTo>
                    <a:pt x="16155" y="221"/>
                  </a:lnTo>
                  <a:lnTo>
                    <a:pt x="15713" y="443"/>
                  </a:lnTo>
                  <a:lnTo>
                    <a:pt x="15325" y="775"/>
                  </a:lnTo>
                  <a:lnTo>
                    <a:pt x="12615" y="3485"/>
                  </a:lnTo>
                  <a:lnTo>
                    <a:pt x="1992" y="14052"/>
                  </a:lnTo>
                  <a:lnTo>
                    <a:pt x="1882" y="14218"/>
                  </a:lnTo>
                  <a:lnTo>
                    <a:pt x="1826" y="14384"/>
                  </a:lnTo>
                  <a:lnTo>
                    <a:pt x="56" y="20138"/>
                  </a:lnTo>
                  <a:lnTo>
                    <a:pt x="1" y="20359"/>
                  </a:lnTo>
                  <a:lnTo>
                    <a:pt x="56" y="20525"/>
                  </a:lnTo>
                  <a:lnTo>
                    <a:pt x="111" y="20746"/>
                  </a:lnTo>
                  <a:lnTo>
                    <a:pt x="222" y="20912"/>
                  </a:lnTo>
                  <a:lnTo>
                    <a:pt x="499" y="21078"/>
                  </a:lnTo>
                  <a:lnTo>
                    <a:pt x="775" y="21134"/>
                  </a:lnTo>
                  <a:lnTo>
                    <a:pt x="996" y="21078"/>
                  </a:lnTo>
                  <a:lnTo>
                    <a:pt x="6750" y="19308"/>
                  </a:lnTo>
                  <a:lnTo>
                    <a:pt x="6806" y="19308"/>
                  </a:lnTo>
                  <a:lnTo>
                    <a:pt x="6916" y="19253"/>
                  </a:lnTo>
                  <a:lnTo>
                    <a:pt x="7082" y="19142"/>
                  </a:lnTo>
                  <a:lnTo>
                    <a:pt x="17649" y="8520"/>
                  </a:lnTo>
                  <a:lnTo>
                    <a:pt x="20415" y="5809"/>
                  </a:lnTo>
                  <a:lnTo>
                    <a:pt x="20692" y="5422"/>
                  </a:lnTo>
                  <a:lnTo>
                    <a:pt x="20969" y="4979"/>
                  </a:lnTo>
                  <a:lnTo>
                    <a:pt x="21079" y="4537"/>
                  </a:lnTo>
                  <a:lnTo>
                    <a:pt x="21135" y="4039"/>
                  </a:lnTo>
                  <a:lnTo>
                    <a:pt x="21079" y="3541"/>
                  </a:lnTo>
                  <a:lnTo>
                    <a:pt x="20969" y="3043"/>
                  </a:lnTo>
                  <a:lnTo>
                    <a:pt x="20692" y="2600"/>
                  </a:lnTo>
                  <a:lnTo>
                    <a:pt x="20415" y="2213"/>
                  </a:lnTo>
                  <a:lnTo>
                    <a:pt x="18922" y="775"/>
                  </a:lnTo>
                  <a:lnTo>
                    <a:pt x="18534" y="443"/>
                  </a:lnTo>
                  <a:lnTo>
                    <a:pt x="18092" y="221"/>
                  </a:lnTo>
                  <a:lnTo>
                    <a:pt x="17594" y="55"/>
                  </a:lnTo>
                  <a:lnTo>
                    <a:pt x="17151"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
            <p:cNvSpPr/>
            <p:nvPr/>
          </p:nvSpPr>
          <p:spPr>
            <a:xfrm>
              <a:off x="1199003" y="209866"/>
              <a:ext cx="252291" cy="230173"/>
            </a:xfrm>
            <a:custGeom>
              <a:avLst/>
              <a:gdLst/>
              <a:ahLst/>
              <a:cxnLst/>
              <a:rect l="0" t="0" r="0" b="0"/>
              <a:pathLst>
                <a:path w="21467" h="19585" extrusionOk="0">
                  <a:moveTo>
                    <a:pt x="15823" y="0"/>
                  </a:moveTo>
                  <a:lnTo>
                    <a:pt x="15270" y="55"/>
                  </a:lnTo>
                  <a:lnTo>
                    <a:pt x="14716" y="111"/>
                  </a:lnTo>
                  <a:lnTo>
                    <a:pt x="14163" y="277"/>
                  </a:lnTo>
                  <a:lnTo>
                    <a:pt x="13665" y="443"/>
                  </a:lnTo>
                  <a:lnTo>
                    <a:pt x="13167" y="664"/>
                  </a:lnTo>
                  <a:lnTo>
                    <a:pt x="12725" y="941"/>
                  </a:lnTo>
                  <a:lnTo>
                    <a:pt x="12282" y="1272"/>
                  </a:lnTo>
                  <a:lnTo>
                    <a:pt x="11840" y="1660"/>
                  </a:lnTo>
                  <a:lnTo>
                    <a:pt x="1273" y="12282"/>
                  </a:lnTo>
                  <a:lnTo>
                    <a:pt x="941" y="12559"/>
                  </a:lnTo>
                  <a:lnTo>
                    <a:pt x="719" y="12946"/>
                  </a:lnTo>
                  <a:lnTo>
                    <a:pt x="498" y="13278"/>
                  </a:lnTo>
                  <a:lnTo>
                    <a:pt x="332" y="13665"/>
                  </a:lnTo>
                  <a:lnTo>
                    <a:pt x="166" y="14052"/>
                  </a:lnTo>
                  <a:lnTo>
                    <a:pt x="56" y="14495"/>
                  </a:lnTo>
                  <a:lnTo>
                    <a:pt x="0" y="14882"/>
                  </a:lnTo>
                  <a:lnTo>
                    <a:pt x="0" y="15325"/>
                  </a:lnTo>
                  <a:lnTo>
                    <a:pt x="0" y="15712"/>
                  </a:lnTo>
                  <a:lnTo>
                    <a:pt x="56" y="16099"/>
                  </a:lnTo>
                  <a:lnTo>
                    <a:pt x="166" y="16542"/>
                  </a:lnTo>
                  <a:lnTo>
                    <a:pt x="332" y="16929"/>
                  </a:lnTo>
                  <a:lnTo>
                    <a:pt x="498" y="17316"/>
                  </a:lnTo>
                  <a:lnTo>
                    <a:pt x="719" y="17648"/>
                  </a:lnTo>
                  <a:lnTo>
                    <a:pt x="941" y="18036"/>
                  </a:lnTo>
                  <a:lnTo>
                    <a:pt x="1273" y="18368"/>
                  </a:lnTo>
                  <a:lnTo>
                    <a:pt x="1605" y="18644"/>
                  </a:lnTo>
                  <a:lnTo>
                    <a:pt x="1937" y="18921"/>
                  </a:lnTo>
                  <a:lnTo>
                    <a:pt x="2324" y="19087"/>
                  </a:lnTo>
                  <a:lnTo>
                    <a:pt x="2656" y="19308"/>
                  </a:lnTo>
                  <a:lnTo>
                    <a:pt x="3098" y="19419"/>
                  </a:lnTo>
                  <a:lnTo>
                    <a:pt x="3486" y="19529"/>
                  </a:lnTo>
                  <a:lnTo>
                    <a:pt x="3873" y="19585"/>
                  </a:lnTo>
                  <a:lnTo>
                    <a:pt x="4703" y="19585"/>
                  </a:lnTo>
                  <a:lnTo>
                    <a:pt x="5145" y="19529"/>
                  </a:lnTo>
                  <a:lnTo>
                    <a:pt x="5533" y="19419"/>
                  </a:lnTo>
                  <a:lnTo>
                    <a:pt x="5920" y="19308"/>
                  </a:lnTo>
                  <a:lnTo>
                    <a:pt x="6307" y="19087"/>
                  </a:lnTo>
                  <a:lnTo>
                    <a:pt x="6694" y="18921"/>
                  </a:lnTo>
                  <a:lnTo>
                    <a:pt x="7026" y="18644"/>
                  </a:lnTo>
                  <a:lnTo>
                    <a:pt x="7358" y="18368"/>
                  </a:lnTo>
                  <a:lnTo>
                    <a:pt x="17483" y="8188"/>
                  </a:lnTo>
                  <a:lnTo>
                    <a:pt x="17815" y="7801"/>
                  </a:lnTo>
                  <a:lnTo>
                    <a:pt x="18036" y="7358"/>
                  </a:lnTo>
                  <a:lnTo>
                    <a:pt x="18202" y="6860"/>
                  </a:lnTo>
                  <a:lnTo>
                    <a:pt x="18202" y="6362"/>
                  </a:lnTo>
                  <a:lnTo>
                    <a:pt x="18202" y="5920"/>
                  </a:lnTo>
                  <a:lnTo>
                    <a:pt x="18036" y="5422"/>
                  </a:lnTo>
                  <a:lnTo>
                    <a:pt x="17815" y="4979"/>
                  </a:lnTo>
                  <a:lnTo>
                    <a:pt x="17483" y="4592"/>
                  </a:lnTo>
                  <a:lnTo>
                    <a:pt x="17095" y="4260"/>
                  </a:lnTo>
                  <a:lnTo>
                    <a:pt x="16653" y="4039"/>
                  </a:lnTo>
                  <a:lnTo>
                    <a:pt x="16155" y="3928"/>
                  </a:lnTo>
                  <a:lnTo>
                    <a:pt x="15657" y="3873"/>
                  </a:lnTo>
                  <a:lnTo>
                    <a:pt x="15214" y="3928"/>
                  </a:lnTo>
                  <a:lnTo>
                    <a:pt x="14716" y="4039"/>
                  </a:lnTo>
                  <a:lnTo>
                    <a:pt x="14274" y="4260"/>
                  </a:lnTo>
                  <a:lnTo>
                    <a:pt x="13887" y="4592"/>
                  </a:lnTo>
                  <a:lnTo>
                    <a:pt x="6362" y="12116"/>
                  </a:lnTo>
                  <a:lnTo>
                    <a:pt x="6197" y="12337"/>
                  </a:lnTo>
                  <a:lnTo>
                    <a:pt x="6141" y="12614"/>
                  </a:lnTo>
                  <a:lnTo>
                    <a:pt x="6197" y="12946"/>
                  </a:lnTo>
                  <a:lnTo>
                    <a:pt x="6362" y="13167"/>
                  </a:lnTo>
                  <a:lnTo>
                    <a:pt x="6639" y="13333"/>
                  </a:lnTo>
                  <a:lnTo>
                    <a:pt x="6916" y="13388"/>
                  </a:lnTo>
                  <a:lnTo>
                    <a:pt x="7248" y="13333"/>
                  </a:lnTo>
                  <a:lnTo>
                    <a:pt x="7469" y="13167"/>
                  </a:lnTo>
                  <a:lnTo>
                    <a:pt x="14993" y="5698"/>
                  </a:lnTo>
                  <a:lnTo>
                    <a:pt x="15159" y="5532"/>
                  </a:lnTo>
                  <a:lnTo>
                    <a:pt x="15325" y="5477"/>
                  </a:lnTo>
                  <a:lnTo>
                    <a:pt x="15491" y="5422"/>
                  </a:lnTo>
                  <a:lnTo>
                    <a:pt x="15878" y="5422"/>
                  </a:lnTo>
                  <a:lnTo>
                    <a:pt x="16044" y="5477"/>
                  </a:lnTo>
                  <a:lnTo>
                    <a:pt x="16210" y="5532"/>
                  </a:lnTo>
                  <a:lnTo>
                    <a:pt x="16376" y="5698"/>
                  </a:lnTo>
                  <a:lnTo>
                    <a:pt x="16487" y="5809"/>
                  </a:lnTo>
                  <a:lnTo>
                    <a:pt x="16597" y="6030"/>
                  </a:lnTo>
                  <a:lnTo>
                    <a:pt x="16653" y="6196"/>
                  </a:lnTo>
                  <a:lnTo>
                    <a:pt x="16653" y="6362"/>
                  </a:lnTo>
                  <a:lnTo>
                    <a:pt x="16653" y="6584"/>
                  </a:lnTo>
                  <a:lnTo>
                    <a:pt x="16597" y="6750"/>
                  </a:lnTo>
                  <a:lnTo>
                    <a:pt x="16487" y="6916"/>
                  </a:lnTo>
                  <a:lnTo>
                    <a:pt x="16376" y="7082"/>
                  </a:lnTo>
                  <a:lnTo>
                    <a:pt x="6252" y="17261"/>
                  </a:lnTo>
                  <a:lnTo>
                    <a:pt x="5809" y="17593"/>
                  </a:lnTo>
                  <a:lnTo>
                    <a:pt x="5367" y="17870"/>
                  </a:lnTo>
                  <a:lnTo>
                    <a:pt x="4813" y="18036"/>
                  </a:lnTo>
                  <a:lnTo>
                    <a:pt x="3762" y="18036"/>
                  </a:lnTo>
                  <a:lnTo>
                    <a:pt x="3264" y="17870"/>
                  </a:lnTo>
                  <a:lnTo>
                    <a:pt x="2766" y="17593"/>
                  </a:lnTo>
                  <a:lnTo>
                    <a:pt x="2324" y="17261"/>
                  </a:lnTo>
                  <a:lnTo>
                    <a:pt x="1992" y="16819"/>
                  </a:lnTo>
                  <a:lnTo>
                    <a:pt x="1771" y="16321"/>
                  </a:lnTo>
                  <a:lnTo>
                    <a:pt x="1605" y="15823"/>
                  </a:lnTo>
                  <a:lnTo>
                    <a:pt x="1549" y="15325"/>
                  </a:lnTo>
                  <a:lnTo>
                    <a:pt x="1605" y="14772"/>
                  </a:lnTo>
                  <a:lnTo>
                    <a:pt x="1771" y="14274"/>
                  </a:lnTo>
                  <a:lnTo>
                    <a:pt x="1992" y="13776"/>
                  </a:lnTo>
                  <a:lnTo>
                    <a:pt x="2324" y="13333"/>
                  </a:lnTo>
                  <a:lnTo>
                    <a:pt x="12946" y="2766"/>
                  </a:lnTo>
                  <a:lnTo>
                    <a:pt x="13223" y="2490"/>
                  </a:lnTo>
                  <a:lnTo>
                    <a:pt x="13555" y="2268"/>
                  </a:lnTo>
                  <a:lnTo>
                    <a:pt x="13887" y="2047"/>
                  </a:lnTo>
                  <a:lnTo>
                    <a:pt x="14274" y="1881"/>
                  </a:lnTo>
                  <a:lnTo>
                    <a:pt x="14661" y="1715"/>
                  </a:lnTo>
                  <a:lnTo>
                    <a:pt x="15048" y="1660"/>
                  </a:lnTo>
                  <a:lnTo>
                    <a:pt x="15436" y="1604"/>
                  </a:lnTo>
                  <a:lnTo>
                    <a:pt x="15823" y="1549"/>
                  </a:lnTo>
                  <a:lnTo>
                    <a:pt x="16210" y="1604"/>
                  </a:lnTo>
                  <a:lnTo>
                    <a:pt x="16653" y="1660"/>
                  </a:lnTo>
                  <a:lnTo>
                    <a:pt x="17040" y="1715"/>
                  </a:lnTo>
                  <a:lnTo>
                    <a:pt x="17372" y="1881"/>
                  </a:lnTo>
                  <a:lnTo>
                    <a:pt x="17759" y="2047"/>
                  </a:lnTo>
                  <a:lnTo>
                    <a:pt x="18091" y="2268"/>
                  </a:lnTo>
                  <a:lnTo>
                    <a:pt x="18423" y="2490"/>
                  </a:lnTo>
                  <a:lnTo>
                    <a:pt x="18700" y="2766"/>
                  </a:lnTo>
                  <a:lnTo>
                    <a:pt x="18976" y="3043"/>
                  </a:lnTo>
                  <a:lnTo>
                    <a:pt x="19253" y="3375"/>
                  </a:lnTo>
                  <a:lnTo>
                    <a:pt x="19419" y="3707"/>
                  </a:lnTo>
                  <a:lnTo>
                    <a:pt x="19585" y="4094"/>
                  </a:lnTo>
                  <a:lnTo>
                    <a:pt x="19751" y="4481"/>
                  </a:lnTo>
                  <a:lnTo>
                    <a:pt x="19862" y="4869"/>
                  </a:lnTo>
                  <a:lnTo>
                    <a:pt x="19917" y="5256"/>
                  </a:lnTo>
                  <a:lnTo>
                    <a:pt x="19917" y="5643"/>
                  </a:lnTo>
                  <a:lnTo>
                    <a:pt x="19917" y="6030"/>
                  </a:lnTo>
                  <a:lnTo>
                    <a:pt x="19862" y="6473"/>
                  </a:lnTo>
                  <a:lnTo>
                    <a:pt x="19751" y="6860"/>
                  </a:lnTo>
                  <a:lnTo>
                    <a:pt x="19585" y="7192"/>
                  </a:lnTo>
                  <a:lnTo>
                    <a:pt x="19419" y="7579"/>
                  </a:lnTo>
                  <a:lnTo>
                    <a:pt x="19253" y="7911"/>
                  </a:lnTo>
                  <a:lnTo>
                    <a:pt x="18976" y="8243"/>
                  </a:lnTo>
                  <a:lnTo>
                    <a:pt x="18700" y="8520"/>
                  </a:lnTo>
                  <a:lnTo>
                    <a:pt x="11231" y="16044"/>
                  </a:lnTo>
                  <a:lnTo>
                    <a:pt x="11065" y="16265"/>
                  </a:lnTo>
                  <a:lnTo>
                    <a:pt x="11010" y="16597"/>
                  </a:lnTo>
                  <a:lnTo>
                    <a:pt x="11065" y="16874"/>
                  </a:lnTo>
                  <a:lnTo>
                    <a:pt x="11231" y="17150"/>
                  </a:lnTo>
                  <a:lnTo>
                    <a:pt x="11452" y="17316"/>
                  </a:lnTo>
                  <a:lnTo>
                    <a:pt x="11784" y="17372"/>
                  </a:lnTo>
                  <a:lnTo>
                    <a:pt x="12061" y="17316"/>
                  </a:lnTo>
                  <a:lnTo>
                    <a:pt x="12282" y="17150"/>
                  </a:lnTo>
                  <a:lnTo>
                    <a:pt x="19806" y="9626"/>
                  </a:lnTo>
                  <a:lnTo>
                    <a:pt x="20194" y="9184"/>
                  </a:lnTo>
                  <a:lnTo>
                    <a:pt x="20526" y="8741"/>
                  </a:lnTo>
                  <a:lnTo>
                    <a:pt x="20802" y="8299"/>
                  </a:lnTo>
                  <a:lnTo>
                    <a:pt x="21023" y="7801"/>
                  </a:lnTo>
                  <a:lnTo>
                    <a:pt x="21189" y="7303"/>
                  </a:lnTo>
                  <a:lnTo>
                    <a:pt x="21355" y="6750"/>
                  </a:lnTo>
                  <a:lnTo>
                    <a:pt x="21411" y="6196"/>
                  </a:lnTo>
                  <a:lnTo>
                    <a:pt x="21466" y="5643"/>
                  </a:lnTo>
                  <a:lnTo>
                    <a:pt x="21411" y="5090"/>
                  </a:lnTo>
                  <a:lnTo>
                    <a:pt x="21355" y="4537"/>
                  </a:lnTo>
                  <a:lnTo>
                    <a:pt x="21189" y="3983"/>
                  </a:lnTo>
                  <a:lnTo>
                    <a:pt x="21023" y="3485"/>
                  </a:lnTo>
                  <a:lnTo>
                    <a:pt x="20802" y="2988"/>
                  </a:lnTo>
                  <a:lnTo>
                    <a:pt x="20526" y="2545"/>
                  </a:lnTo>
                  <a:lnTo>
                    <a:pt x="20194" y="2102"/>
                  </a:lnTo>
                  <a:lnTo>
                    <a:pt x="19806" y="1660"/>
                  </a:lnTo>
                  <a:lnTo>
                    <a:pt x="19419" y="1272"/>
                  </a:lnTo>
                  <a:lnTo>
                    <a:pt x="18976" y="941"/>
                  </a:lnTo>
                  <a:lnTo>
                    <a:pt x="18479" y="664"/>
                  </a:lnTo>
                  <a:lnTo>
                    <a:pt x="17981" y="443"/>
                  </a:lnTo>
                  <a:lnTo>
                    <a:pt x="17483" y="277"/>
                  </a:lnTo>
                  <a:lnTo>
                    <a:pt x="16929" y="111"/>
                  </a:lnTo>
                  <a:lnTo>
                    <a:pt x="16376" y="55"/>
                  </a:lnTo>
                  <a:lnTo>
                    <a:pt x="15823"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
            <p:cNvSpPr/>
            <p:nvPr/>
          </p:nvSpPr>
          <p:spPr>
            <a:xfrm rot="-7795544">
              <a:off x="1789723" y="-112653"/>
              <a:ext cx="264636" cy="215218"/>
            </a:xfrm>
            <a:custGeom>
              <a:avLst/>
              <a:gdLst/>
              <a:ahLst/>
              <a:cxnLst/>
              <a:rect l="0" t="0" r="0" b="0"/>
              <a:pathLst>
                <a:path w="22518" h="18313" extrusionOk="0">
                  <a:moveTo>
                    <a:pt x="3873" y="1549"/>
                  </a:moveTo>
                  <a:lnTo>
                    <a:pt x="4371" y="1605"/>
                  </a:lnTo>
                  <a:lnTo>
                    <a:pt x="4758" y="1715"/>
                  </a:lnTo>
                  <a:lnTo>
                    <a:pt x="5145" y="1936"/>
                  </a:lnTo>
                  <a:lnTo>
                    <a:pt x="5533" y="2213"/>
                  </a:lnTo>
                  <a:lnTo>
                    <a:pt x="5809" y="2545"/>
                  </a:lnTo>
                  <a:lnTo>
                    <a:pt x="6031" y="2932"/>
                  </a:lnTo>
                  <a:lnTo>
                    <a:pt x="6141" y="3375"/>
                  </a:lnTo>
                  <a:lnTo>
                    <a:pt x="6197" y="3873"/>
                  </a:lnTo>
                  <a:lnTo>
                    <a:pt x="6141" y="4315"/>
                  </a:lnTo>
                  <a:lnTo>
                    <a:pt x="6031" y="4758"/>
                  </a:lnTo>
                  <a:lnTo>
                    <a:pt x="5809" y="5145"/>
                  </a:lnTo>
                  <a:lnTo>
                    <a:pt x="5533" y="5477"/>
                  </a:lnTo>
                  <a:lnTo>
                    <a:pt x="5145" y="5754"/>
                  </a:lnTo>
                  <a:lnTo>
                    <a:pt x="4758" y="5975"/>
                  </a:lnTo>
                  <a:lnTo>
                    <a:pt x="4371" y="6141"/>
                  </a:lnTo>
                  <a:lnTo>
                    <a:pt x="3430" y="6141"/>
                  </a:lnTo>
                  <a:lnTo>
                    <a:pt x="2988" y="5975"/>
                  </a:lnTo>
                  <a:lnTo>
                    <a:pt x="2601" y="5754"/>
                  </a:lnTo>
                  <a:lnTo>
                    <a:pt x="2213" y="5477"/>
                  </a:lnTo>
                  <a:lnTo>
                    <a:pt x="1937" y="5145"/>
                  </a:lnTo>
                  <a:lnTo>
                    <a:pt x="1715" y="4758"/>
                  </a:lnTo>
                  <a:lnTo>
                    <a:pt x="1605" y="4315"/>
                  </a:lnTo>
                  <a:lnTo>
                    <a:pt x="1549" y="3873"/>
                  </a:lnTo>
                  <a:lnTo>
                    <a:pt x="1605" y="3375"/>
                  </a:lnTo>
                  <a:lnTo>
                    <a:pt x="1715" y="2932"/>
                  </a:lnTo>
                  <a:lnTo>
                    <a:pt x="1937" y="2545"/>
                  </a:lnTo>
                  <a:lnTo>
                    <a:pt x="2213" y="2213"/>
                  </a:lnTo>
                  <a:lnTo>
                    <a:pt x="2601" y="1936"/>
                  </a:lnTo>
                  <a:lnTo>
                    <a:pt x="2988" y="1715"/>
                  </a:lnTo>
                  <a:lnTo>
                    <a:pt x="3430" y="1605"/>
                  </a:lnTo>
                  <a:lnTo>
                    <a:pt x="3873" y="1549"/>
                  </a:lnTo>
                  <a:close/>
                  <a:moveTo>
                    <a:pt x="19806" y="3651"/>
                  </a:moveTo>
                  <a:lnTo>
                    <a:pt x="20249" y="3762"/>
                  </a:lnTo>
                  <a:lnTo>
                    <a:pt x="12725" y="8243"/>
                  </a:lnTo>
                  <a:lnTo>
                    <a:pt x="11895" y="7745"/>
                  </a:lnTo>
                  <a:lnTo>
                    <a:pt x="18700" y="3762"/>
                  </a:lnTo>
                  <a:lnTo>
                    <a:pt x="18977" y="3651"/>
                  </a:lnTo>
                  <a:close/>
                  <a:moveTo>
                    <a:pt x="10401" y="8631"/>
                  </a:moveTo>
                  <a:lnTo>
                    <a:pt x="10457" y="8686"/>
                  </a:lnTo>
                  <a:lnTo>
                    <a:pt x="12227" y="9737"/>
                  </a:lnTo>
                  <a:lnTo>
                    <a:pt x="12282" y="9792"/>
                  </a:lnTo>
                  <a:lnTo>
                    <a:pt x="20249" y="14550"/>
                  </a:lnTo>
                  <a:lnTo>
                    <a:pt x="20028" y="14606"/>
                  </a:lnTo>
                  <a:lnTo>
                    <a:pt x="19585" y="14661"/>
                  </a:lnTo>
                  <a:lnTo>
                    <a:pt x="19198" y="14661"/>
                  </a:lnTo>
                  <a:lnTo>
                    <a:pt x="18921" y="14606"/>
                  </a:lnTo>
                  <a:lnTo>
                    <a:pt x="18700" y="14495"/>
                  </a:lnTo>
                  <a:lnTo>
                    <a:pt x="9571" y="9129"/>
                  </a:lnTo>
                  <a:lnTo>
                    <a:pt x="10401" y="8631"/>
                  </a:lnTo>
                  <a:close/>
                  <a:moveTo>
                    <a:pt x="3873" y="12116"/>
                  </a:moveTo>
                  <a:lnTo>
                    <a:pt x="4371" y="12171"/>
                  </a:lnTo>
                  <a:lnTo>
                    <a:pt x="4758" y="12282"/>
                  </a:lnTo>
                  <a:lnTo>
                    <a:pt x="5145" y="12503"/>
                  </a:lnTo>
                  <a:lnTo>
                    <a:pt x="5533" y="12780"/>
                  </a:lnTo>
                  <a:lnTo>
                    <a:pt x="5809" y="13167"/>
                  </a:lnTo>
                  <a:lnTo>
                    <a:pt x="6031" y="13554"/>
                  </a:lnTo>
                  <a:lnTo>
                    <a:pt x="6141" y="13997"/>
                  </a:lnTo>
                  <a:lnTo>
                    <a:pt x="6197" y="14440"/>
                  </a:lnTo>
                  <a:lnTo>
                    <a:pt x="6141" y="14882"/>
                  </a:lnTo>
                  <a:lnTo>
                    <a:pt x="6031" y="15325"/>
                  </a:lnTo>
                  <a:lnTo>
                    <a:pt x="5809" y="15712"/>
                  </a:lnTo>
                  <a:lnTo>
                    <a:pt x="5533" y="16099"/>
                  </a:lnTo>
                  <a:lnTo>
                    <a:pt x="5145" y="16376"/>
                  </a:lnTo>
                  <a:lnTo>
                    <a:pt x="4758" y="16597"/>
                  </a:lnTo>
                  <a:lnTo>
                    <a:pt x="4371" y="16708"/>
                  </a:lnTo>
                  <a:lnTo>
                    <a:pt x="3873" y="16763"/>
                  </a:lnTo>
                  <a:lnTo>
                    <a:pt x="3430" y="16708"/>
                  </a:lnTo>
                  <a:lnTo>
                    <a:pt x="2988" y="16597"/>
                  </a:lnTo>
                  <a:lnTo>
                    <a:pt x="2601" y="16376"/>
                  </a:lnTo>
                  <a:lnTo>
                    <a:pt x="2213" y="16099"/>
                  </a:lnTo>
                  <a:lnTo>
                    <a:pt x="1937" y="15712"/>
                  </a:lnTo>
                  <a:lnTo>
                    <a:pt x="1715" y="15325"/>
                  </a:lnTo>
                  <a:lnTo>
                    <a:pt x="1605" y="14882"/>
                  </a:lnTo>
                  <a:lnTo>
                    <a:pt x="1549" y="14440"/>
                  </a:lnTo>
                  <a:lnTo>
                    <a:pt x="1605" y="13997"/>
                  </a:lnTo>
                  <a:lnTo>
                    <a:pt x="1715" y="13554"/>
                  </a:lnTo>
                  <a:lnTo>
                    <a:pt x="1937" y="13167"/>
                  </a:lnTo>
                  <a:lnTo>
                    <a:pt x="2213" y="12780"/>
                  </a:lnTo>
                  <a:lnTo>
                    <a:pt x="2601" y="12503"/>
                  </a:lnTo>
                  <a:lnTo>
                    <a:pt x="2988" y="12282"/>
                  </a:lnTo>
                  <a:lnTo>
                    <a:pt x="3430" y="12171"/>
                  </a:lnTo>
                  <a:lnTo>
                    <a:pt x="3873" y="12116"/>
                  </a:lnTo>
                  <a:close/>
                  <a:moveTo>
                    <a:pt x="3486" y="0"/>
                  </a:moveTo>
                  <a:lnTo>
                    <a:pt x="3098" y="55"/>
                  </a:lnTo>
                  <a:lnTo>
                    <a:pt x="2711" y="166"/>
                  </a:lnTo>
                  <a:lnTo>
                    <a:pt x="2379" y="277"/>
                  </a:lnTo>
                  <a:lnTo>
                    <a:pt x="2047" y="443"/>
                  </a:lnTo>
                  <a:lnTo>
                    <a:pt x="1715" y="664"/>
                  </a:lnTo>
                  <a:lnTo>
                    <a:pt x="1439" y="885"/>
                  </a:lnTo>
                  <a:lnTo>
                    <a:pt x="1162" y="1107"/>
                  </a:lnTo>
                  <a:lnTo>
                    <a:pt x="886" y="1383"/>
                  </a:lnTo>
                  <a:lnTo>
                    <a:pt x="664" y="1715"/>
                  </a:lnTo>
                  <a:lnTo>
                    <a:pt x="498" y="1992"/>
                  </a:lnTo>
                  <a:lnTo>
                    <a:pt x="332" y="2324"/>
                  </a:lnTo>
                  <a:lnTo>
                    <a:pt x="166" y="2711"/>
                  </a:lnTo>
                  <a:lnTo>
                    <a:pt x="111" y="3098"/>
                  </a:lnTo>
                  <a:lnTo>
                    <a:pt x="56" y="3430"/>
                  </a:lnTo>
                  <a:lnTo>
                    <a:pt x="0" y="3873"/>
                  </a:lnTo>
                  <a:lnTo>
                    <a:pt x="56" y="4260"/>
                  </a:lnTo>
                  <a:lnTo>
                    <a:pt x="111" y="4647"/>
                  </a:lnTo>
                  <a:lnTo>
                    <a:pt x="166" y="4979"/>
                  </a:lnTo>
                  <a:lnTo>
                    <a:pt x="332" y="5367"/>
                  </a:lnTo>
                  <a:lnTo>
                    <a:pt x="498" y="5698"/>
                  </a:lnTo>
                  <a:lnTo>
                    <a:pt x="664" y="6030"/>
                  </a:lnTo>
                  <a:lnTo>
                    <a:pt x="886" y="6307"/>
                  </a:lnTo>
                  <a:lnTo>
                    <a:pt x="1162" y="6584"/>
                  </a:lnTo>
                  <a:lnTo>
                    <a:pt x="1439" y="6805"/>
                  </a:lnTo>
                  <a:lnTo>
                    <a:pt x="1715" y="7026"/>
                  </a:lnTo>
                  <a:lnTo>
                    <a:pt x="2047" y="7248"/>
                  </a:lnTo>
                  <a:lnTo>
                    <a:pt x="2379" y="7414"/>
                  </a:lnTo>
                  <a:lnTo>
                    <a:pt x="2711" y="7524"/>
                  </a:lnTo>
                  <a:lnTo>
                    <a:pt x="3098" y="7635"/>
                  </a:lnTo>
                  <a:lnTo>
                    <a:pt x="3486" y="7690"/>
                  </a:lnTo>
                  <a:lnTo>
                    <a:pt x="4094" y="7690"/>
                  </a:lnTo>
                  <a:lnTo>
                    <a:pt x="6529" y="9129"/>
                  </a:lnTo>
                  <a:lnTo>
                    <a:pt x="4039" y="10622"/>
                  </a:lnTo>
                  <a:lnTo>
                    <a:pt x="3873" y="10567"/>
                  </a:lnTo>
                  <a:lnTo>
                    <a:pt x="3486" y="10622"/>
                  </a:lnTo>
                  <a:lnTo>
                    <a:pt x="3098" y="10678"/>
                  </a:lnTo>
                  <a:lnTo>
                    <a:pt x="2711" y="10733"/>
                  </a:lnTo>
                  <a:lnTo>
                    <a:pt x="2379" y="10899"/>
                  </a:lnTo>
                  <a:lnTo>
                    <a:pt x="2047" y="11065"/>
                  </a:lnTo>
                  <a:lnTo>
                    <a:pt x="1715" y="11231"/>
                  </a:lnTo>
                  <a:lnTo>
                    <a:pt x="1439" y="11452"/>
                  </a:lnTo>
                  <a:lnTo>
                    <a:pt x="1162" y="11729"/>
                  </a:lnTo>
                  <a:lnTo>
                    <a:pt x="886" y="12005"/>
                  </a:lnTo>
                  <a:lnTo>
                    <a:pt x="664" y="12282"/>
                  </a:lnTo>
                  <a:lnTo>
                    <a:pt x="498" y="12614"/>
                  </a:lnTo>
                  <a:lnTo>
                    <a:pt x="332" y="12946"/>
                  </a:lnTo>
                  <a:lnTo>
                    <a:pt x="166" y="13278"/>
                  </a:lnTo>
                  <a:lnTo>
                    <a:pt x="111" y="13665"/>
                  </a:lnTo>
                  <a:lnTo>
                    <a:pt x="56" y="14052"/>
                  </a:lnTo>
                  <a:lnTo>
                    <a:pt x="0" y="14440"/>
                  </a:lnTo>
                  <a:lnTo>
                    <a:pt x="56" y="14827"/>
                  </a:lnTo>
                  <a:lnTo>
                    <a:pt x="111" y="15214"/>
                  </a:lnTo>
                  <a:lnTo>
                    <a:pt x="166" y="15601"/>
                  </a:lnTo>
                  <a:lnTo>
                    <a:pt x="332" y="15933"/>
                  </a:lnTo>
                  <a:lnTo>
                    <a:pt x="498" y="16265"/>
                  </a:lnTo>
                  <a:lnTo>
                    <a:pt x="664" y="16597"/>
                  </a:lnTo>
                  <a:lnTo>
                    <a:pt x="886" y="16874"/>
                  </a:lnTo>
                  <a:lnTo>
                    <a:pt x="1162" y="17151"/>
                  </a:lnTo>
                  <a:lnTo>
                    <a:pt x="1439" y="17427"/>
                  </a:lnTo>
                  <a:lnTo>
                    <a:pt x="1715" y="17648"/>
                  </a:lnTo>
                  <a:lnTo>
                    <a:pt x="2047" y="17814"/>
                  </a:lnTo>
                  <a:lnTo>
                    <a:pt x="2379" y="17980"/>
                  </a:lnTo>
                  <a:lnTo>
                    <a:pt x="2711" y="18146"/>
                  </a:lnTo>
                  <a:lnTo>
                    <a:pt x="3098" y="18202"/>
                  </a:lnTo>
                  <a:lnTo>
                    <a:pt x="3486" y="18257"/>
                  </a:lnTo>
                  <a:lnTo>
                    <a:pt x="3873" y="18312"/>
                  </a:lnTo>
                  <a:lnTo>
                    <a:pt x="4260" y="18257"/>
                  </a:lnTo>
                  <a:lnTo>
                    <a:pt x="4648" y="18202"/>
                  </a:lnTo>
                  <a:lnTo>
                    <a:pt x="5035" y="18146"/>
                  </a:lnTo>
                  <a:lnTo>
                    <a:pt x="5367" y="17980"/>
                  </a:lnTo>
                  <a:lnTo>
                    <a:pt x="5699" y="17814"/>
                  </a:lnTo>
                  <a:lnTo>
                    <a:pt x="6031" y="17648"/>
                  </a:lnTo>
                  <a:lnTo>
                    <a:pt x="6307" y="17427"/>
                  </a:lnTo>
                  <a:lnTo>
                    <a:pt x="6584" y="17151"/>
                  </a:lnTo>
                  <a:lnTo>
                    <a:pt x="6861" y="16874"/>
                  </a:lnTo>
                  <a:lnTo>
                    <a:pt x="7082" y="16597"/>
                  </a:lnTo>
                  <a:lnTo>
                    <a:pt x="7248" y="16265"/>
                  </a:lnTo>
                  <a:lnTo>
                    <a:pt x="7414" y="15933"/>
                  </a:lnTo>
                  <a:lnTo>
                    <a:pt x="7580" y="15601"/>
                  </a:lnTo>
                  <a:lnTo>
                    <a:pt x="7635" y="15214"/>
                  </a:lnTo>
                  <a:lnTo>
                    <a:pt x="7746" y="14827"/>
                  </a:lnTo>
                  <a:lnTo>
                    <a:pt x="7746" y="14440"/>
                  </a:lnTo>
                  <a:lnTo>
                    <a:pt x="7690" y="13942"/>
                  </a:lnTo>
                  <a:lnTo>
                    <a:pt x="7635" y="13499"/>
                  </a:lnTo>
                  <a:lnTo>
                    <a:pt x="7469" y="13001"/>
                  </a:lnTo>
                  <a:lnTo>
                    <a:pt x="7248" y="12614"/>
                  </a:lnTo>
                  <a:lnTo>
                    <a:pt x="7027" y="12227"/>
                  </a:lnTo>
                  <a:lnTo>
                    <a:pt x="6750" y="11839"/>
                  </a:lnTo>
                  <a:lnTo>
                    <a:pt x="6418" y="11507"/>
                  </a:lnTo>
                  <a:lnTo>
                    <a:pt x="6031" y="11231"/>
                  </a:lnTo>
                  <a:lnTo>
                    <a:pt x="8078" y="10014"/>
                  </a:lnTo>
                  <a:lnTo>
                    <a:pt x="17925" y="15823"/>
                  </a:lnTo>
                  <a:lnTo>
                    <a:pt x="18202" y="15989"/>
                  </a:lnTo>
                  <a:lnTo>
                    <a:pt x="18589" y="16099"/>
                  </a:lnTo>
                  <a:lnTo>
                    <a:pt x="18977" y="16155"/>
                  </a:lnTo>
                  <a:lnTo>
                    <a:pt x="19419" y="16210"/>
                  </a:lnTo>
                  <a:lnTo>
                    <a:pt x="19862" y="16155"/>
                  </a:lnTo>
                  <a:lnTo>
                    <a:pt x="20304" y="16099"/>
                  </a:lnTo>
                  <a:lnTo>
                    <a:pt x="20747" y="15989"/>
                  </a:lnTo>
                  <a:lnTo>
                    <a:pt x="21356" y="15767"/>
                  </a:lnTo>
                  <a:lnTo>
                    <a:pt x="21632" y="15657"/>
                  </a:lnTo>
                  <a:lnTo>
                    <a:pt x="21964" y="15435"/>
                  </a:lnTo>
                  <a:lnTo>
                    <a:pt x="22185" y="15214"/>
                  </a:lnTo>
                  <a:lnTo>
                    <a:pt x="22407" y="14882"/>
                  </a:lnTo>
                  <a:lnTo>
                    <a:pt x="22517" y="14606"/>
                  </a:lnTo>
                  <a:lnTo>
                    <a:pt x="22517" y="14329"/>
                  </a:lnTo>
                  <a:lnTo>
                    <a:pt x="22351" y="14052"/>
                  </a:lnTo>
                  <a:lnTo>
                    <a:pt x="22130" y="13831"/>
                  </a:lnTo>
                  <a:lnTo>
                    <a:pt x="14219" y="9129"/>
                  </a:lnTo>
                  <a:lnTo>
                    <a:pt x="22130" y="4426"/>
                  </a:lnTo>
                  <a:lnTo>
                    <a:pt x="22351" y="4205"/>
                  </a:lnTo>
                  <a:lnTo>
                    <a:pt x="22517" y="3983"/>
                  </a:lnTo>
                  <a:lnTo>
                    <a:pt x="22517" y="3651"/>
                  </a:lnTo>
                  <a:lnTo>
                    <a:pt x="22407" y="3375"/>
                  </a:lnTo>
                  <a:lnTo>
                    <a:pt x="22241" y="3154"/>
                  </a:lnTo>
                  <a:lnTo>
                    <a:pt x="22075" y="2932"/>
                  </a:lnTo>
                  <a:lnTo>
                    <a:pt x="21798" y="2766"/>
                  </a:lnTo>
                  <a:lnTo>
                    <a:pt x="21577" y="2600"/>
                  </a:lnTo>
                  <a:lnTo>
                    <a:pt x="20968" y="2379"/>
                  </a:lnTo>
                  <a:lnTo>
                    <a:pt x="20304" y="2213"/>
                  </a:lnTo>
                  <a:lnTo>
                    <a:pt x="19640" y="2102"/>
                  </a:lnTo>
                  <a:lnTo>
                    <a:pt x="18977" y="2102"/>
                  </a:lnTo>
                  <a:lnTo>
                    <a:pt x="18423" y="2213"/>
                  </a:lnTo>
                  <a:lnTo>
                    <a:pt x="18147" y="2324"/>
                  </a:lnTo>
                  <a:lnTo>
                    <a:pt x="17925" y="2434"/>
                  </a:lnTo>
                  <a:lnTo>
                    <a:pt x="8078" y="8243"/>
                  </a:lnTo>
                  <a:lnTo>
                    <a:pt x="6031" y="7026"/>
                  </a:lnTo>
                  <a:lnTo>
                    <a:pt x="6418" y="6750"/>
                  </a:lnTo>
                  <a:lnTo>
                    <a:pt x="6750" y="6418"/>
                  </a:lnTo>
                  <a:lnTo>
                    <a:pt x="7027" y="6086"/>
                  </a:lnTo>
                  <a:lnTo>
                    <a:pt x="7248" y="5698"/>
                  </a:lnTo>
                  <a:lnTo>
                    <a:pt x="7469" y="5256"/>
                  </a:lnTo>
                  <a:lnTo>
                    <a:pt x="7635" y="4813"/>
                  </a:lnTo>
                  <a:lnTo>
                    <a:pt x="7690" y="4315"/>
                  </a:lnTo>
                  <a:lnTo>
                    <a:pt x="7746" y="3873"/>
                  </a:lnTo>
                  <a:lnTo>
                    <a:pt x="7746" y="3430"/>
                  </a:lnTo>
                  <a:lnTo>
                    <a:pt x="7635" y="3098"/>
                  </a:lnTo>
                  <a:lnTo>
                    <a:pt x="7580" y="2711"/>
                  </a:lnTo>
                  <a:lnTo>
                    <a:pt x="7414" y="2324"/>
                  </a:lnTo>
                  <a:lnTo>
                    <a:pt x="7248" y="1992"/>
                  </a:lnTo>
                  <a:lnTo>
                    <a:pt x="7082" y="1715"/>
                  </a:lnTo>
                  <a:lnTo>
                    <a:pt x="6861" y="1383"/>
                  </a:lnTo>
                  <a:lnTo>
                    <a:pt x="6584" y="1107"/>
                  </a:lnTo>
                  <a:lnTo>
                    <a:pt x="6307" y="885"/>
                  </a:lnTo>
                  <a:lnTo>
                    <a:pt x="6031" y="664"/>
                  </a:lnTo>
                  <a:lnTo>
                    <a:pt x="5699" y="443"/>
                  </a:lnTo>
                  <a:lnTo>
                    <a:pt x="5367" y="277"/>
                  </a:lnTo>
                  <a:lnTo>
                    <a:pt x="5035" y="166"/>
                  </a:lnTo>
                  <a:lnTo>
                    <a:pt x="4648" y="55"/>
                  </a:lnTo>
                  <a:lnTo>
                    <a:pt x="4260"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rot="6276760">
              <a:off x="8224420" y="306479"/>
              <a:ext cx="163221" cy="256843"/>
            </a:xfrm>
            <a:custGeom>
              <a:avLst/>
              <a:gdLst/>
              <a:ahLst/>
              <a:cxnLst/>
              <a:rect l="0" t="0" r="0" b="0"/>
              <a:pathLst>
                <a:path w="13888" h="21854" extrusionOk="0">
                  <a:moveTo>
                    <a:pt x="9295" y="1550"/>
                  </a:moveTo>
                  <a:lnTo>
                    <a:pt x="9295" y="4371"/>
                  </a:lnTo>
                  <a:lnTo>
                    <a:pt x="8742" y="4205"/>
                  </a:lnTo>
                  <a:lnTo>
                    <a:pt x="8134" y="4095"/>
                  </a:lnTo>
                  <a:lnTo>
                    <a:pt x="7580" y="3984"/>
                  </a:lnTo>
                  <a:lnTo>
                    <a:pt x="6363" y="3984"/>
                  </a:lnTo>
                  <a:lnTo>
                    <a:pt x="5755" y="4095"/>
                  </a:lnTo>
                  <a:lnTo>
                    <a:pt x="5201" y="4205"/>
                  </a:lnTo>
                  <a:lnTo>
                    <a:pt x="4648" y="4371"/>
                  </a:lnTo>
                  <a:lnTo>
                    <a:pt x="4648" y="1550"/>
                  </a:lnTo>
                  <a:close/>
                  <a:moveTo>
                    <a:pt x="6529" y="7469"/>
                  </a:moveTo>
                  <a:lnTo>
                    <a:pt x="6197" y="7580"/>
                  </a:lnTo>
                  <a:lnTo>
                    <a:pt x="5976" y="7746"/>
                  </a:lnTo>
                  <a:lnTo>
                    <a:pt x="5810" y="7967"/>
                  </a:lnTo>
                  <a:lnTo>
                    <a:pt x="5755" y="8244"/>
                  </a:lnTo>
                  <a:lnTo>
                    <a:pt x="5755" y="10900"/>
                  </a:lnTo>
                  <a:lnTo>
                    <a:pt x="5755" y="11066"/>
                  </a:lnTo>
                  <a:lnTo>
                    <a:pt x="5810" y="11232"/>
                  </a:lnTo>
                  <a:lnTo>
                    <a:pt x="5921" y="11397"/>
                  </a:lnTo>
                  <a:lnTo>
                    <a:pt x="6031" y="11508"/>
                  </a:lnTo>
                  <a:lnTo>
                    <a:pt x="9074" y="14164"/>
                  </a:lnTo>
                  <a:lnTo>
                    <a:pt x="9351" y="14274"/>
                  </a:lnTo>
                  <a:lnTo>
                    <a:pt x="9627" y="14330"/>
                  </a:lnTo>
                  <a:lnTo>
                    <a:pt x="9738" y="14330"/>
                  </a:lnTo>
                  <a:lnTo>
                    <a:pt x="9904" y="14274"/>
                  </a:lnTo>
                  <a:lnTo>
                    <a:pt x="10070" y="14164"/>
                  </a:lnTo>
                  <a:lnTo>
                    <a:pt x="10181" y="14053"/>
                  </a:lnTo>
                  <a:lnTo>
                    <a:pt x="10346" y="13776"/>
                  </a:lnTo>
                  <a:lnTo>
                    <a:pt x="10346" y="13500"/>
                  </a:lnTo>
                  <a:lnTo>
                    <a:pt x="10291" y="13223"/>
                  </a:lnTo>
                  <a:lnTo>
                    <a:pt x="10125" y="13002"/>
                  </a:lnTo>
                  <a:lnTo>
                    <a:pt x="7304" y="10568"/>
                  </a:lnTo>
                  <a:lnTo>
                    <a:pt x="7304" y="8244"/>
                  </a:lnTo>
                  <a:lnTo>
                    <a:pt x="7248" y="7967"/>
                  </a:lnTo>
                  <a:lnTo>
                    <a:pt x="7082" y="7746"/>
                  </a:lnTo>
                  <a:lnTo>
                    <a:pt x="6806" y="7580"/>
                  </a:lnTo>
                  <a:lnTo>
                    <a:pt x="6529" y="7469"/>
                  </a:lnTo>
                  <a:close/>
                  <a:moveTo>
                    <a:pt x="7525" y="5533"/>
                  </a:moveTo>
                  <a:lnTo>
                    <a:pt x="8023" y="5644"/>
                  </a:lnTo>
                  <a:lnTo>
                    <a:pt x="8576" y="5754"/>
                  </a:lnTo>
                  <a:lnTo>
                    <a:pt x="9074" y="5920"/>
                  </a:lnTo>
                  <a:lnTo>
                    <a:pt x="9517" y="6142"/>
                  </a:lnTo>
                  <a:lnTo>
                    <a:pt x="9959" y="6418"/>
                  </a:lnTo>
                  <a:lnTo>
                    <a:pt x="10402" y="6750"/>
                  </a:lnTo>
                  <a:lnTo>
                    <a:pt x="10789" y="7082"/>
                  </a:lnTo>
                  <a:lnTo>
                    <a:pt x="11121" y="7469"/>
                  </a:lnTo>
                  <a:lnTo>
                    <a:pt x="11453" y="7912"/>
                  </a:lnTo>
                  <a:lnTo>
                    <a:pt x="11730" y="8355"/>
                  </a:lnTo>
                  <a:lnTo>
                    <a:pt x="11951" y="8797"/>
                  </a:lnTo>
                  <a:lnTo>
                    <a:pt x="12117" y="9295"/>
                  </a:lnTo>
                  <a:lnTo>
                    <a:pt x="12228" y="9848"/>
                  </a:lnTo>
                  <a:lnTo>
                    <a:pt x="12338" y="10346"/>
                  </a:lnTo>
                  <a:lnTo>
                    <a:pt x="12338" y="10900"/>
                  </a:lnTo>
                  <a:lnTo>
                    <a:pt x="12338" y="11453"/>
                  </a:lnTo>
                  <a:lnTo>
                    <a:pt x="12228" y="12006"/>
                  </a:lnTo>
                  <a:lnTo>
                    <a:pt x="12117" y="12504"/>
                  </a:lnTo>
                  <a:lnTo>
                    <a:pt x="11951" y="13002"/>
                  </a:lnTo>
                  <a:lnTo>
                    <a:pt x="11730" y="13500"/>
                  </a:lnTo>
                  <a:lnTo>
                    <a:pt x="11453" y="13942"/>
                  </a:lnTo>
                  <a:lnTo>
                    <a:pt x="11121" y="14330"/>
                  </a:lnTo>
                  <a:lnTo>
                    <a:pt x="10789" y="14717"/>
                  </a:lnTo>
                  <a:lnTo>
                    <a:pt x="10402" y="15104"/>
                  </a:lnTo>
                  <a:lnTo>
                    <a:pt x="9959" y="15381"/>
                  </a:lnTo>
                  <a:lnTo>
                    <a:pt x="9517" y="15657"/>
                  </a:lnTo>
                  <a:lnTo>
                    <a:pt x="9074" y="15879"/>
                  </a:lnTo>
                  <a:lnTo>
                    <a:pt x="8576" y="16100"/>
                  </a:lnTo>
                  <a:lnTo>
                    <a:pt x="8023" y="16211"/>
                  </a:lnTo>
                  <a:lnTo>
                    <a:pt x="7525" y="16321"/>
                  </a:lnTo>
                  <a:lnTo>
                    <a:pt x="6418" y="16321"/>
                  </a:lnTo>
                  <a:lnTo>
                    <a:pt x="5865" y="16211"/>
                  </a:lnTo>
                  <a:lnTo>
                    <a:pt x="5367" y="16100"/>
                  </a:lnTo>
                  <a:lnTo>
                    <a:pt x="4869" y="15879"/>
                  </a:lnTo>
                  <a:lnTo>
                    <a:pt x="4371" y="15657"/>
                  </a:lnTo>
                  <a:lnTo>
                    <a:pt x="3929" y="15381"/>
                  </a:lnTo>
                  <a:lnTo>
                    <a:pt x="3542" y="15104"/>
                  </a:lnTo>
                  <a:lnTo>
                    <a:pt x="3154" y="14717"/>
                  </a:lnTo>
                  <a:lnTo>
                    <a:pt x="2767" y="14330"/>
                  </a:lnTo>
                  <a:lnTo>
                    <a:pt x="2490" y="13942"/>
                  </a:lnTo>
                  <a:lnTo>
                    <a:pt x="2214" y="13500"/>
                  </a:lnTo>
                  <a:lnTo>
                    <a:pt x="1993" y="13002"/>
                  </a:lnTo>
                  <a:lnTo>
                    <a:pt x="1771" y="12504"/>
                  </a:lnTo>
                  <a:lnTo>
                    <a:pt x="1661" y="12006"/>
                  </a:lnTo>
                  <a:lnTo>
                    <a:pt x="1550" y="11453"/>
                  </a:lnTo>
                  <a:lnTo>
                    <a:pt x="1550" y="10900"/>
                  </a:lnTo>
                  <a:lnTo>
                    <a:pt x="1550" y="10346"/>
                  </a:lnTo>
                  <a:lnTo>
                    <a:pt x="1661" y="9848"/>
                  </a:lnTo>
                  <a:lnTo>
                    <a:pt x="1771" y="9295"/>
                  </a:lnTo>
                  <a:lnTo>
                    <a:pt x="1993" y="8797"/>
                  </a:lnTo>
                  <a:lnTo>
                    <a:pt x="2214" y="8355"/>
                  </a:lnTo>
                  <a:lnTo>
                    <a:pt x="2490" y="7912"/>
                  </a:lnTo>
                  <a:lnTo>
                    <a:pt x="2767" y="7469"/>
                  </a:lnTo>
                  <a:lnTo>
                    <a:pt x="3154" y="7082"/>
                  </a:lnTo>
                  <a:lnTo>
                    <a:pt x="3542" y="6750"/>
                  </a:lnTo>
                  <a:lnTo>
                    <a:pt x="3929" y="6418"/>
                  </a:lnTo>
                  <a:lnTo>
                    <a:pt x="4371" y="6142"/>
                  </a:lnTo>
                  <a:lnTo>
                    <a:pt x="4869" y="5920"/>
                  </a:lnTo>
                  <a:lnTo>
                    <a:pt x="5367" y="5754"/>
                  </a:lnTo>
                  <a:lnTo>
                    <a:pt x="5865" y="5644"/>
                  </a:lnTo>
                  <a:lnTo>
                    <a:pt x="6418" y="5533"/>
                  </a:lnTo>
                  <a:close/>
                  <a:moveTo>
                    <a:pt x="9295" y="17483"/>
                  </a:moveTo>
                  <a:lnTo>
                    <a:pt x="9295" y="20305"/>
                  </a:lnTo>
                  <a:lnTo>
                    <a:pt x="4648" y="20305"/>
                  </a:lnTo>
                  <a:lnTo>
                    <a:pt x="4648" y="17483"/>
                  </a:lnTo>
                  <a:lnTo>
                    <a:pt x="5201" y="17649"/>
                  </a:lnTo>
                  <a:lnTo>
                    <a:pt x="5755" y="17760"/>
                  </a:lnTo>
                  <a:lnTo>
                    <a:pt x="6363" y="17815"/>
                  </a:lnTo>
                  <a:lnTo>
                    <a:pt x="6972" y="17870"/>
                  </a:lnTo>
                  <a:lnTo>
                    <a:pt x="7580" y="17815"/>
                  </a:lnTo>
                  <a:lnTo>
                    <a:pt x="8134" y="17760"/>
                  </a:lnTo>
                  <a:lnTo>
                    <a:pt x="8742" y="17649"/>
                  </a:lnTo>
                  <a:lnTo>
                    <a:pt x="9295" y="17483"/>
                  </a:lnTo>
                  <a:close/>
                  <a:moveTo>
                    <a:pt x="3874" y="1"/>
                  </a:moveTo>
                  <a:lnTo>
                    <a:pt x="3542" y="56"/>
                  </a:lnTo>
                  <a:lnTo>
                    <a:pt x="3320" y="222"/>
                  </a:lnTo>
                  <a:lnTo>
                    <a:pt x="3154" y="443"/>
                  </a:lnTo>
                  <a:lnTo>
                    <a:pt x="3099" y="775"/>
                  </a:lnTo>
                  <a:lnTo>
                    <a:pt x="3099" y="5146"/>
                  </a:lnTo>
                  <a:lnTo>
                    <a:pt x="2435" y="5644"/>
                  </a:lnTo>
                  <a:lnTo>
                    <a:pt x="1827" y="6252"/>
                  </a:lnTo>
                  <a:lnTo>
                    <a:pt x="1273" y="6861"/>
                  </a:lnTo>
                  <a:lnTo>
                    <a:pt x="831" y="7580"/>
                  </a:lnTo>
                  <a:lnTo>
                    <a:pt x="499" y="8355"/>
                  </a:lnTo>
                  <a:lnTo>
                    <a:pt x="222" y="9185"/>
                  </a:lnTo>
                  <a:lnTo>
                    <a:pt x="56" y="10014"/>
                  </a:lnTo>
                  <a:lnTo>
                    <a:pt x="1" y="10900"/>
                  </a:lnTo>
                  <a:lnTo>
                    <a:pt x="56" y="11785"/>
                  </a:lnTo>
                  <a:lnTo>
                    <a:pt x="222" y="12670"/>
                  </a:lnTo>
                  <a:lnTo>
                    <a:pt x="499" y="13444"/>
                  </a:lnTo>
                  <a:lnTo>
                    <a:pt x="831" y="14219"/>
                  </a:lnTo>
                  <a:lnTo>
                    <a:pt x="1273" y="14938"/>
                  </a:lnTo>
                  <a:lnTo>
                    <a:pt x="1827" y="15602"/>
                  </a:lnTo>
                  <a:lnTo>
                    <a:pt x="2435" y="16211"/>
                  </a:lnTo>
                  <a:lnTo>
                    <a:pt x="3099" y="16709"/>
                  </a:lnTo>
                  <a:lnTo>
                    <a:pt x="3099" y="21079"/>
                  </a:lnTo>
                  <a:lnTo>
                    <a:pt x="3154" y="21356"/>
                  </a:lnTo>
                  <a:lnTo>
                    <a:pt x="3320" y="21632"/>
                  </a:lnTo>
                  <a:lnTo>
                    <a:pt x="3542" y="21798"/>
                  </a:lnTo>
                  <a:lnTo>
                    <a:pt x="3874" y="21854"/>
                  </a:lnTo>
                  <a:lnTo>
                    <a:pt x="10015" y="21854"/>
                  </a:lnTo>
                  <a:lnTo>
                    <a:pt x="10346" y="21798"/>
                  </a:lnTo>
                  <a:lnTo>
                    <a:pt x="10568" y="21632"/>
                  </a:lnTo>
                  <a:lnTo>
                    <a:pt x="10734" y="21356"/>
                  </a:lnTo>
                  <a:lnTo>
                    <a:pt x="10789" y="21079"/>
                  </a:lnTo>
                  <a:lnTo>
                    <a:pt x="10789" y="16709"/>
                  </a:lnTo>
                  <a:lnTo>
                    <a:pt x="11508" y="16211"/>
                  </a:lnTo>
                  <a:lnTo>
                    <a:pt x="12062" y="15602"/>
                  </a:lnTo>
                  <a:lnTo>
                    <a:pt x="12615" y="14938"/>
                  </a:lnTo>
                  <a:lnTo>
                    <a:pt x="13057" y="14219"/>
                  </a:lnTo>
                  <a:lnTo>
                    <a:pt x="13389" y="13444"/>
                  </a:lnTo>
                  <a:lnTo>
                    <a:pt x="13666" y="12670"/>
                  </a:lnTo>
                  <a:lnTo>
                    <a:pt x="13832" y="11785"/>
                  </a:lnTo>
                  <a:lnTo>
                    <a:pt x="13887" y="10900"/>
                  </a:lnTo>
                  <a:lnTo>
                    <a:pt x="13832" y="10014"/>
                  </a:lnTo>
                  <a:lnTo>
                    <a:pt x="13666" y="9185"/>
                  </a:lnTo>
                  <a:lnTo>
                    <a:pt x="13389" y="8355"/>
                  </a:lnTo>
                  <a:lnTo>
                    <a:pt x="13057" y="7580"/>
                  </a:lnTo>
                  <a:lnTo>
                    <a:pt x="12615" y="6861"/>
                  </a:lnTo>
                  <a:lnTo>
                    <a:pt x="12062" y="6252"/>
                  </a:lnTo>
                  <a:lnTo>
                    <a:pt x="11508" y="5644"/>
                  </a:lnTo>
                  <a:lnTo>
                    <a:pt x="10789" y="5146"/>
                  </a:lnTo>
                  <a:lnTo>
                    <a:pt x="10789" y="775"/>
                  </a:lnTo>
                  <a:lnTo>
                    <a:pt x="10734" y="443"/>
                  </a:lnTo>
                  <a:lnTo>
                    <a:pt x="10568" y="222"/>
                  </a:lnTo>
                  <a:lnTo>
                    <a:pt x="10346" y="56"/>
                  </a:lnTo>
                  <a:lnTo>
                    <a:pt x="10015"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rot="2357159">
              <a:off x="358847" y="180980"/>
              <a:ext cx="256871" cy="173641"/>
            </a:xfrm>
            <a:custGeom>
              <a:avLst/>
              <a:gdLst/>
              <a:ahLst/>
              <a:cxnLst/>
              <a:rect l="0" t="0" r="0" b="0"/>
              <a:pathLst>
                <a:path w="21854" h="14773" extrusionOk="0">
                  <a:moveTo>
                    <a:pt x="19751" y="1495"/>
                  </a:moveTo>
                  <a:lnTo>
                    <a:pt x="19973" y="1605"/>
                  </a:lnTo>
                  <a:lnTo>
                    <a:pt x="10899" y="8189"/>
                  </a:lnTo>
                  <a:lnTo>
                    <a:pt x="1826" y="1605"/>
                  </a:lnTo>
                  <a:lnTo>
                    <a:pt x="2103" y="1495"/>
                  </a:lnTo>
                  <a:close/>
                  <a:moveTo>
                    <a:pt x="20305" y="3265"/>
                  </a:moveTo>
                  <a:lnTo>
                    <a:pt x="20305" y="12670"/>
                  </a:lnTo>
                  <a:lnTo>
                    <a:pt x="20249" y="12891"/>
                  </a:lnTo>
                  <a:lnTo>
                    <a:pt x="20139" y="13057"/>
                  </a:lnTo>
                  <a:lnTo>
                    <a:pt x="19973" y="13168"/>
                  </a:lnTo>
                  <a:lnTo>
                    <a:pt x="19751" y="13223"/>
                  </a:lnTo>
                  <a:lnTo>
                    <a:pt x="2103" y="13223"/>
                  </a:lnTo>
                  <a:lnTo>
                    <a:pt x="1882" y="13168"/>
                  </a:lnTo>
                  <a:lnTo>
                    <a:pt x="1716" y="13057"/>
                  </a:lnTo>
                  <a:lnTo>
                    <a:pt x="1605" y="12891"/>
                  </a:lnTo>
                  <a:lnTo>
                    <a:pt x="1550" y="12670"/>
                  </a:lnTo>
                  <a:lnTo>
                    <a:pt x="1550" y="3265"/>
                  </a:lnTo>
                  <a:lnTo>
                    <a:pt x="10457" y="9738"/>
                  </a:lnTo>
                  <a:lnTo>
                    <a:pt x="10678" y="9849"/>
                  </a:lnTo>
                  <a:lnTo>
                    <a:pt x="10899" y="9904"/>
                  </a:lnTo>
                  <a:lnTo>
                    <a:pt x="11176" y="9849"/>
                  </a:lnTo>
                  <a:lnTo>
                    <a:pt x="11397" y="9738"/>
                  </a:lnTo>
                  <a:lnTo>
                    <a:pt x="20305" y="3265"/>
                  </a:lnTo>
                  <a:close/>
                  <a:moveTo>
                    <a:pt x="1660" y="1"/>
                  </a:moveTo>
                  <a:lnTo>
                    <a:pt x="1273" y="167"/>
                  </a:lnTo>
                  <a:lnTo>
                    <a:pt x="941" y="333"/>
                  </a:lnTo>
                  <a:lnTo>
                    <a:pt x="609" y="609"/>
                  </a:lnTo>
                  <a:lnTo>
                    <a:pt x="332" y="886"/>
                  </a:lnTo>
                  <a:lnTo>
                    <a:pt x="166" y="1273"/>
                  </a:lnTo>
                  <a:lnTo>
                    <a:pt x="56" y="1661"/>
                  </a:lnTo>
                  <a:lnTo>
                    <a:pt x="0" y="2048"/>
                  </a:lnTo>
                  <a:lnTo>
                    <a:pt x="0" y="12670"/>
                  </a:lnTo>
                  <a:lnTo>
                    <a:pt x="56" y="13113"/>
                  </a:lnTo>
                  <a:lnTo>
                    <a:pt x="166" y="13500"/>
                  </a:lnTo>
                  <a:lnTo>
                    <a:pt x="332" y="13832"/>
                  </a:lnTo>
                  <a:lnTo>
                    <a:pt x="609" y="14164"/>
                  </a:lnTo>
                  <a:lnTo>
                    <a:pt x="941" y="14385"/>
                  </a:lnTo>
                  <a:lnTo>
                    <a:pt x="1273" y="14606"/>
                  </a:lnTo>
                  <a:lnTo>
                    <a:pt x="1660" y="14717"/>
                  </a:lnTo>
                  <a:lnTo>
                    <a:pt x="2103" y="14772"/>
                  </a:lnTo>
                  <a:lnTo>
                    <a:pt x="19751" y="14772"/>
                  </a:lnTo>
                  <a:lnTo>
                    <a:pt x="20194" y="14717"/>
                  </a:lnTo>
                  <a:lnTo>
                    <a:pt x="20581" y="14606"/>
                  </a:lnTo>
                  <a:lnTo>
                    <a:pt x="20913" y="14385"/>
                  </a:lnTo>
                  <a:lnTo>
                    <a:pt x="21245" y="14164"/>
                  </a:lnTo>
                  <a:lnTo>
                    <a:pt x="21466" y="13832"/>
                  </a:lnTo>
                  <a:lnTo>
                    <a:pt x="21688" y="13500"/>
                  </a:lnTo>
                  <a:lnTo>
                    <a:pt x="21798" y="13113"/>
                  </a:lnTo>
                  <a:lnTo>
                    <a:pt x="21854" y="12670"/>
                  </a:lnTo>
                  <a:lnTo>
                    <a:pt x="21854" y="2048"/>
                  </a:lnTo>
                  <a:lnTo>
                    <a:pt x="21798" y="1661"/>
                  </a:lnTo>
                  <a:lnTo>
                    <a:pt x="21688" y="1273"/>
                  </a:lnTo>
                  <a:lnTo>
                    <a:pt x="21466" y="886"/>
                  </a:lnTo>
                  <a:lnTo>
                    <a:pt x="21245" y="609"/>
                  </a:lnTo>
                  <a:lnTo>
                    <a:pt x="20913" y="333"/>
                  </a:lnTo>
                  <a:lnTo>
                    <a:pt x="20581" y="167"/>
                  </a:lnTo>
                  <a:lnTo>
                    <a:pt x="20194"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5239795">
              <a:off x="2893367" y="12366"/>
              <a:ext cx="173612" cy="256833"/>
            </a:xfrm>
            <a:custGeom>
              <a:avLst/>
              <a:gdLst/>
              <a:ahLst/>
              <a:cxnLst/>
              <a:rect l="0" t="0" r="0" b="0"/>
              <a:pathLst>
                <a:path w="14772" h="21853" extrusionOk="0">
                  <a:moveTo>
                    <a:pt x="7192" y="4315"/>
                  </a:moveTo>
                  <a:lnTo>
                    <a:pt x="7026" y="4371"/>
                  </a:lnTo>
                  <a:lnTo>
                    <a:pt x="6750" y="4537"/>
                  </a:lnTo>
                  <a:lnTo>
                    <a:pt x="6584" y="4813"/>
                  </a:lnTo>
                  <a:lnTo>
                    <a:pt x="6528" y="4979"/>
                  </a:lnTo>
                  <a:lnTo>
                    <a:pt x="6473" y="5145"/>
                  </a:lnTo>
                  <a:lnTo>
                    <a:pt x="6473" y="6916"/>
                  </a:lnTo>
                  <a:lnTo>
                    <a:pt x="6528" y="7137"/>
                  </a:lnTo>
                  <a:lnTo>
                    <a:pt x="6584" y="7303"/>
                  </a:lnTo>
                  <a:lnTo>
                    <a:pt x="6750" y="7579"/>
                  </a:lnTo>
                  <a:lnTo>
                    <a:pt x="7026" y="7745"/>
                  </a:lnTo>
                  <a:lnTo>
                    <a:pt x="7192" y="7801"/>
                  </a:lnTo>
                  <a:lnTo>
                    <a:pt x="7580" y="7801"/>
                  </a:lnTo>
                  <a:lnTo>
                    <a:pt x="7746" y="7745"/>
                  </a:lnTo>
                  <a:lnTo>
                    <a:pt x="8022" y="7579"/>
                  </a:lnTo>
                  <a:lnTo>
                    <a:pt x="8188" y="7303"/>
                  </a:lnTo>
                  <a:lnTo>
                    <a:pt x="8244" y="7137"/>
                  </a:lnTo>
                  <a:lnTo>
                    <a:pt x="8244" y="6916"/>
                  </a:lnTo>
                  <a:lnTo>
                    <a:pt x="8244" y="5145"/>
                  </a:lnTo>
                  <a:lnTo>
                    <a:pt x="8244" y="4979"/>
                  </a:lnTo>
                  <a:lnTo>
                    <a:pt x="8188" y="4813"/>
                  </a:lnTo>
                  <a:lnTo>
                    <a:pt x="8022" y="4537"/>
                  </a:lnTo>
                  <a:lnTo>
                    <a:pt x="7746" y="4371"/>
                  </a:lnTo>
                  <a:lnTo>
                    <a:pt x="7580" y="4315"/>
                  </a:lnTo>
                  <a:close/>
                  <a:moveTo>
                    <a:pt x="9184" y="1549"/>
                  </a:moveTo>
                  <a:lnTo>
                    <a:pt x="9627" y="1604"/>
                  </a:lnTo>
                  <a:lnTo>
                    <a:pt x="10069" y="1715"/>
                  </a:lnTo>
                  <a:lnTo>
                    <a:pt x="10457" y="1881"/>
                  </a:lnTo>
                  <a:lnTo>
                    <a:pt x="10844" y="2102"/>
                  </a:lnTo>
                  <a:lnTo>
                    <a:pt x="11231" y="2324"/>
                  </a:lnTo>
                  <a:lnTo>
                    <a:pt x="11563" y="2545"/>
                  </a:lnTo>
                  <a:lnTo>
                    <a:pt x="11895" y="2877"/>
                  </a:lnTo>
                  <a:lnTo>
                    <a:pt x="12172" y="3154"/>
                  </a:lnTo>
                  <a:lnTo>
                    <a:pt x="12448" y="3541"/>
                  </a:lnTo>
                  <a:lnTo>
                    <a:pt x="12669" y="3873"/>
                  </a:lnTo>
                  <a:lnTo>
                    <a:pt x="12891" y="4315"/>
                  </a:lnTo>
                  <a:lnTo>
                    <a:pt x="13001" y="4703"/>
                  </a:lnTo>
                  <a:lnTo>
                    <a:pt x="13112" y="5145"/>
                  </a:lnTo>
                  <a:lnTo>
                    <a:pt x="13223" y="5588"/>
                  </a:lnTo>
                  <a:lnTo>
                    <a:pt x="13223" y="6030"/>
                  </a:lnTo>
                  <a:lnTo>
                    <a:pt x="13223" y="15767"/>
                  </a:lnTo>
                  <a:lnTo>
                    <a:pt x="13223" y="16210"/>
                  </a:lnTo>
                  <a:lnTo>
                    <a:pt x="13112" y="16653"/>
                  </a:lnTo>
                  <a:lnTo>
                    <a:pt x="13001" y="17095"/>
                  </a:lnTo>
                  <a:lnTo>
                    <a:pt x="12891" y="17538"/>
                  </a:lnTo>
                  <a:lnTo>
                    <a:pt x="12669" y="17925"/>
                  </a:lnTo>
                  <a:lnTo>
                    <a:pt x="12448" y="18312"/>
                  </a:lnTo>
                  <a:lnTo>
                    <a:pt x="12172" y="18644"/>
                  </a:lnTo>
                  <a:lnTo>
                    <a:pt x="11895" y="18976"/>
                  </a:lnTo>
                  <a:lnTo>
                    <a:pt x="11563" y="19253"/>
                  </a:lnTo>
                  <a:lnTo>
                    <a:pt x="11231" y="19529"/>
                  </a:lnTo>
                  <a:lnTo>
                    <a:pt x="10844" y="19751"/>
                  </a:lnTo>
                  <a:lnTo>
                    <a:pt x="10457" y="19917"/>
                  </a:lnTo>
                  <a:lnTo>
                    <a:pt x="10069" y="20083"/>
                  </a:lnTo>
                  <a:lnTo>
                    <a:pt x="9627" y="20193"/>
                  </a:lnTo>
                  <a:lnTo>
                    <a:pt x="9184" y="20249"/>
                  </a:lnTo>
                  <a:lnTo>
                    <a:pt x="8686" y="20304"/>
                  </a:lnTo>
                  <a:lnTo>
                    <a:pt x="6031" y="20304"/>
                  </a:lnTo>
                  <a:lnTo>
                    <a:pt x="5588" y="20249"/>
                  </a:lnTo>
                  <a:lnTo>
                    <a:pt x="5145" y="20193"/>
                  </a:lnTo>
                  <a:lnTo>
                    <a:pt x="4703" y="20083"/>
                  </a:lnTo>
                  <a:lnTo>
                    <a:pt x="4316" y="19917"/>
                  </a:lnTo>
                  <a:lnTo>
                    <a:pt x="3873" y="19751"/>
                  </a:lnTo>
                  <a:lnTo>
                    <a:pt x="3541" y="19529"/>
                  </a:lnTo>
                  <a:lnTo>
                    <a:pt x="3154" y="19253"/>
                  </a:lnTo>
                  <a:lnTo>
                    <a:pt x="2877" y="18976"/>
                  </a:lnTo>
                  <a:lnTo>
                    <a:pt x="2545" y="18644"/>
                  </a:lnTo>
                  <a:lnTo>
                    <a:pt x="2324" y="18312"/>
                  </a:lnTo>
                  <a:lnTo>
                    <a:pt x="2103" y="17925"/>
                  </a:lnTo>
                  <a:lnTo>
                    <a:pt x="1881" y="17538"/>
                  </a:lnTo>
                  <a:lnTo>
                    <a:pt x="1715" y="17095"/>
                  </a:lnTo>
                  <a:lnTo>
                    <a:pt x="1605" y="16653"/>
                  </a:lnTo>
                  <a:lnTo>
                    <a:pt x="1549" y="16210"/>
                  </a:lnTo>
                  <a:lnTo>
                    <a:pt x="1549" y="15767"/>
                  </a:lnTo>
                  <a:lnTo>
                    <a:pt x="1549" y="6030"/>
                  </a:lnTo>
                  <a:lnTo>
                    <a:pt x="1549" y="5588"/>
                  </a:lnTo>
                  <a:lnTo>
                    <a:pt x="1605" y="5145"/>
                  </a:lnTo>
                  <a:lnTo>
                    <a:pt x="1715" y="4703"/>
                  </a:lnTo>
                  <a:lnTo>
                    <a:pt x="1881" y="4315"/>
                  </a:lnTo>
                  <a:lnTo>
                    <a:pt x="2103" y="3873"/>
                  </a:lnTo>
                  <a:lnTo>
                    <a:pt x="2324" y="3541"/>
                  </a:lnTo>
                  <a:lnTo>
                    <a:pt x="2545" y="3154"/>
                  </a:lnTo>
                  <a:lnTo>
                    <a:pt x="2877" y="2877"/>
                  </a:lnTo>
                  <a:lnTo>
                    <a:pt x="3154" y="2545"/>
                  </a:lnTo>
                  <a:lnTo>
                    <a:pt x="3541" y="2324"/>
                  </a:lnTo>
                  <a:lnTo>
                    <a:pt x="3873" y="2102"/>
                  </a:lnTo>
                  <a:lnTo>
                    <a:pt x="4316" y="1881"/>
                  </a:lnTo>
                  <a:lnTo>
                    <a:pt x="4703" y="1715"/>
                  </a:lnTo>
                  <a:lnTo>
                    <a:pt x="5145" y="1604"/>
                  </a:lnTo>
                  <a:lnTo>
                    <a:pt x="5588" y="1549"/>
                  </a:lnTo>
                  <a:close/>
                  <a:moveTo>
                    <a:pt x="5422" y="0"/>
                  </a:moveTo>
                  <a:lnTo>
                    <a:pt x="4813" y="111"/>
                  </a:lnTo>
                  <a:lnTo>
                    <a:pt x="4260" y="277"/>
                  </a:lnTo>
                  <a:lnTo>
                    <a:pt x="3707" y="443"/>
                  </a:lnTo>
                  <a:lnTo>
                    <a:pt x="3154" y="719"/>
                  </a:lnTo>
                  <a:lnTo>
                    <a:pt x="2656" y="1051"/>
                  </a:lnTo>
                  <a:lnTo>
                    <a:pt x="2213" y="1383"/>
                  </a:lnTo>
                  <a:lnTo>
                    <a:pt x="1771" y="1770"/>
                  </a:lnTo>
                  <a:lnTo>
                    <a:pt x="1383" y="2213"/>
                  </a:lnTo>
                  <a:lnTo>
                    <a:pt x="1051" y="2656"/>
                  </a:lnTo>
                  <a:lnTo>
                    <a:pt x="719" y="3154"/>
                  </a:lnTo>
                  <a:lnTo>
                    <a:pt x="443" y="3707"/>
                  </a:lnTo>
                  <a:lnTo>
                    <a:pt x="277" y="4260"/>
                  </a:lnTo>
                  <a:lnTo>
                    <a:pt x="111" y="4813"/>
                  </a:lnTo>
                  <a:lnTo>
                    <a:pt x="0" y="5422"/>
                  </a:lnTo>
                  <a:lnTo>
                    <a:pt x="0" y="6030"/>
                  </a:lnTo>
                  <a:lnTo>
                    <a:pt x="0" y="15767"/>
                  </a:lnTo>
                  <a:lnTo>
                    <a:pt x="0" y="16376"/>
                  </a:lnTo>
                  <a:lnTo>
                    <a:pt x="111" y="16984"/>
                  </a:lnTo>
                  <a:lnTo>
                    <a:pt x="277" y="17593"/>
                  </a:lnTo>
                  <a:lnTo>
                    <a:pt x="443" y="18146"/>
                  </a:lnTo>
                  <a:lnTo>
                    <a:pt x="719" y="18644"/>
                  </a:lnTo>
                  <a:lnTo>
                    <a:pt x="1051" y="19142"/>
                  </a:lnTo>
                  <a:lnTo>
                    <a:pt x="1383" y="19640"/>
                  </a:lnTo>
                  <a:lnTo>
                    <a:pt x="1771" y="20027"/>
                  </a:lnTo>
                  <a:lnTo>
                    <a:pt x="2213" y="20470"/>
                  </a:lnTo>
                  <a:lnTo>
                    <a:pt x="2656" y="20802"/>
                  </a:lnTo>
                  <a:lnTo>
                    <a:pt x="3154" y="21078"/>
                  </a:lnTo>
                  <a:lnTo>
                    <a:pt x="3707" y="21355"/>
                  </a:lnTo>
                  <a:lnTo>
                    <a:pt x="4260" y="21576"/>
                  </a:lnTo>
                  <a:lnTo>
                    <a:pt x="4813" y="21687"/>
                  </a:lnTo>
                  <a:lnTo>
                    <a:pt x="5422" y="21798"/>
                  </a:lnTo>
                  <a:lnTo>
                    <a:pt x="6031" y="21853"/>
                  </a:lnTo>
                  <a:lnTo>
                    <a:pt x="8686" y="21853"/>
                  </a:lnTo>
                  <a:lnTo>
                    <a:pt x="9350" y="21798"/>
                  </a:lnTo>
                  <a:lnTo>
                    <a:pt x="9903" y="21687"/>
                  </a:lnTo>
                  <a:lnTo>
                    <a:pt x="10512" y="21576"/>
                  </a:lnTo>
                  <a:lnTo>
                    <a:pt x="11065" y="21355"/>
                  </a:lnTo>
                  <a:lnTo>
                    <a:pt x="11618" y="21078"/>
                  </a:lnTo>
                  <a:lnTo>
                    <a:pt x="12116" y="20802"/>
                  </a:lnTo>
                  <a:lnTo>
                    <a:pt x="12559" y="20470"/>
                  </a:lnTo>
                  <a:lnTo>
                    <a:pt x="13001" y="20027"/>
                  </a:lnTo>
                  <a:lnTo>
                    <a:pt x="13389" y="19640"/>
                  </a:lnTo>
                  <a:lnTo>
                    <a:pt x="13721" y="19142"/>
                  </a:lnTo>
                  <a:lnTo>
                    <a:pt x="14053" y="18644"/>
                  </a:lnTo>
                  <a:lnTo>
                    <a:pt x="14274" y="18146"/>
                  </a:lnTo>
                  <a:lnTo>
                    <a:pt x="14495" y="17593"/>
                  </a:lnTo>
                  <a:lnTo>
                    <a:pt x="14661" y="16984"/>
                  </a:lnTo>
                  <a:lnTo>
                    <a:pt x="14716" y="16376"/>
                  </a:lnTo>
                  <a:lnTo>
                    <a:pt x="14772" y="15767"/>
                  </a:lnTo>
                  <a:lnTo>
                    <a:pt x="14772" y="6030"/>
                  </a:lnTo>
                  <a:lnTo>
                    <a:pt x="14716" y="5422"/>
                  </a:lnTo>
                  <a:lnTo>
                    <a:pt x="14661" y="4813"/>
                  </a:lnTo>
                  <a:lnTo>
                    <a:pt x="14495" y="4260"/>
                  </a:lnTo>
                  <a:lnTo>
                    <a:pt x="14274" y="3707"/>
                  </a:lnTo>
                  <a:lnTo>
                    <a:pt x="14053" y="3154"/>
                  </a:lnTo>
                  <a:lnTo>
                    <a:pt x="13721" y="2656"/>
                  </a:lnTo>
                  <a:lnTo>
                    <a:pt x="13389" y="2213"/>
                  </a:lnTo>
                  <a:lnTo>
                    <a:pt x="13001" y="1770"/>
                  </a:lnTo>
                  <a:lnTo>
                    <a:pt x="12559" y="1383"/>
                  </a:lnTo>
                  <a:lnTo>
                    <a:pt x="12116" y="1051"/>
                  </a:lnTo>
                  <a:lnTo>
                    <a:pt x="11618" y="719"/>
                  </a:lnTo>
                  <a:lnTo>
                    <a:pt x="11065" y="443"/>
                  </a:lnTo>
                  <a:lnTo>
                    <a:pt x="10512" y="277"/>
                  </a:lnTo>
                  <a:lnTo>
                    <a:pt x="9903" y="111"/>
                  </a:lnTo>
                  <a:lnTo>
                    <a:pt x="9350"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3301666" y="-175575"/>
              <a:ext cx="121603" cy="256839"/>
            </a:xfrm>
            <a:custGeom>
              <a:avLst/>
              <a:gdLst/>
              <a:ahLst/>
              <a:cxnLst/>
              <a:rect l="0" t="0" r="0" b="0"/>
              <a:pathLst>
                <a:path w="10347" h="21854" extrusionOk="0">
                  <a:moveTo>
                    <a:pt x="4095" y="2103"/>
                  </a:moveTo>
                  <a:lnTo>
                    <a:pt x="3984" y="2213"/>
                  </a:lnTo>
                  <a:lnTo>
                    <a:pt x="3874" y="2324"/>
                  </a:lnTo>
                  <a:lnTo>
                    <a:pt x="3874" y="2545"/>
                  </a:lnTo>
                  <a:lnTo>
                    <a:pt x="3874" y="3430"/>
                  </a:lnTo>
                  <a:lnTo>
                    <a:pt x="3874" y="3596"/>
                  </a:lnTo>
                  <a:lnTo>
                    <a:pt x="3984" y="3707"/>
                  </a:lnTo>
                  <a:lnTo>
                    <a:pt x="4095" y="3818"/>
                  </a:lnTo>
                  <a:lnTo>
                    <a:pt x="4482" y="3818"/>
                  </a:lnTo>
                  <a:lnTo>
                    <a:pt x="4593" y="3707"/>
                  </a:lnTo>
                  <a:lnTo>
                    <a:pt x="4703" y="3596"/>
                  </a:lnTo>
                  <a:lnTo>
                    <a:pt x="4759" y="3430"/>
                  </a:lnTo>
                  <a:lnTo>
                    <a:pt x="4759" y="2545"/>
                  </a:lnTo>
                  <a:lnTo>
                    <a:pt x="4703" y="2324"/>
                  </a:lnTo>
                  <a:lnTo>
                    <a:pt x="4593" y="2213"/>
                  </a:lnTo>
                  <a:lnTo>
                    <a:pt x="4482" y="2103"/>
                  </a:lnTo>
                  <a:close/>
                  <a:moveTo>
                    <a:pt x="5865" y="2103"/>
                  </a:moveTo>
                  <a:lnTo>
                    <a:pt x="5755" y="2213"/>
                  </a:lnTo>
                  <a:lnTo>
                    <a:pt x="5644" y="2324"/>
                  </a:lnTo>
                  <a:lnTo>
                    <a:pt x="5644" y="2545"/>
                  </a:lnTo>
                  <a:lnTo>
                    <a:pt x="5644" y="3430"/>
                  </a:lnTo>
                  <a:lnTo>
                    <a:pt x="5644" y="3596"/>
                  </a:lnTo>
                  <a:lnTo>
                    <a:pt x="5755" y="3707"/>
                  </a:lnTo>
                  <a:lnTo>
                    <a:pt x="5865" y="3818"/>
                  </a:lnTo>
                  <a:lnTo>
                    <a:pt x="6252" y="3818"/>
                  </a:lnTo>
                  <a:lnTo>
                    <a:pt x="6363" y="3707"/>
                  </a:lnTo>
                  <a:lnTo>
                    <a:pt x="6474" y="3596"/>
                  </a:lnTo>
                  <a:lnTo>
                    <a:pt x="6474" y="3430"/>
                  </a:lnTo>
                  <a:lnTo>
                    <a:pt x="6474" y="2545"/>
                  </a:lnTo>
                  <a:lnTo>
                    <a:pt x="6474" y="2324"/>
                  </a:lnTo>
                  <a:lnTo>
                    <a:pt x="6363" y="2213"/>
                  </a:lnTo>
                  <a:lnTo>
                    <a:pt x="6252" y="2103"/>
                  </a:lnTo>
                  <a:close/>
                  <a:moveTo>
                    <a:pt x="7027" y="1549"/>
                  </a:moveTo>
                  <a:lnTo>
                    <a:pt x="7027" y="4371"/>
                  </a:lnTo>
                  <a:lnTo>
                    <a:pt x="3320" y="4371"/>
                  </a:lnTo>
                  <a:lnTo>
                    <a:pt x="3320" y="1549"/>
                  </a:lnTo>
                  <a:close/>
                  <a:moveTo>
                    <a:pt x="3431" y="7027"/>
                  </a:moveTo>
                  <a:lnTo>
                    <a:pt x="3099" y="7082"/>
                  </a:lnTo>
                  <a:lnTo>
                    <a:pt x="2878" y="7248"/>
                  </a:lnTo>
                  <a:lnTo>
                    <a:pt x="2712" y="7524"/>
                  </a:lnTo>
                  <a:lnTo>
                    <a:pt x="2656" y="7801"/>
                  </a:lnTo>
                  <a:lnTo>
                    <a:pt x="2712" y="8133"/>
                  </a:lnTo>
                  <a:lnTo>
                    <a:pt x="2878" y="8354"/>
                  </a:lnTo>
                  <a:lnTo>
                    <a:pt x="3099" y="8520"/>
                  </a:lnTo>
                  <a:lnTo>
                    <a:pt x="3431" y="8576"/>
                  </a:lnTo>
                  <a:lnTo>
                    <a:pt x="6916" y="8576"/>
                  </a:lnTo>
                  <a:lnTo>
                    <a:pt x="7248" y="8520"/>
                  </a:lnTo>
                  <a:lnTo>
                    <a:pt x="7470" y="8354"/>
                  </a:lnTo>
                  <a:lnTo>
                    <a:pt x="7636" y="8133"/>
                  </a:lnTo>
                  <a:lnTo>
                    <a:pt x="7691" y="7801"/>
                  </a:lnTo>
                  <a:lnTo>
                    <a:pt x="7636" y="7524"/>
                  </a:lnTo>
                  <a:lnTo>
                    <a:pt x="7470" y="7248"/>
                  </a:lnTo>
                  <a:lnTo>
                    <a:pt x="7248" y="7082"/>
                  </a:lnTo>
                  <a:lnTo>
                    <a:pt x="6916" y="7027"/>
                  </a:lnTo>
                  <a:close/>
                  <a:moveTo>
                    <a:pt x="8797" y="5920"/>
                  </a:moveTo>
                  <a:lnTo>
                    <a:pt x="8797" y="17538"/>
                  </a:lnTo>
                  <a:lnTo>
                    <a:pt x="8742" y="18091"/>
                  </a:lnTo>
                  <a:lnTo>
                    <a:pt x="8576" y="18589"/>
                  </a:lnTo>
                  <a:lnTo>
                    <a:pt x="8355" y="19087"/>
                  </a:lnTo>
                  <a:lnTo>
                    <a:pt x="8023" y="19474"/>
                  </a:lnTo>
                  <a:lnTo>
                    <a:pt x="7580" y="19806"/>
                  </a:lnTo>
                  <a:lnTo>
                    <a:pt x="7138" y="20083"/>
                  </a:lnTo>
                  <a:lnTo>
                    <a:pt x="6640" y="20249"/>
                  </a:lnTo>
                  <a:lnTo>
                    <a:pt x="6087" y="20304"/>
                  </a:lnTo>
                  <a:lnTo>
                    <a:pt x="4316" y="20304"/>
                  </a:lnTo>
                  <a:lnTo>
                    <a:pt x="3763" y="20249"/>
                  </a:lnTo>
                  <a:lnTo>
                    <a:pt x="3210" y="20083"/>
                  </a:lnTo>
                  <a:lnTo>
                    <a:pt x="2767" y="19806"/>
                  </a:lnTo>
                  <a:lnTo>
                    <a:pt x="2324" y="19474"/>
                  </a:lnTo>
                  <a:lnTo>
                    <a:pt x="1993" y="19087"/>
                  </a:lnTo>
                  <a:lnTo>
                    <a:pt x="1771" y="18589"/>
                  </a:lnTo>
                  <a:lnTo>
                    <a:pt x="1605" y="18091"/>
                  </a:lnTo>
                  <a:lnTo>
                    <a:pt x="1550" y="17538"/>
                  </a:lnTo>
                  <a:lnTo>
                    <a:pt x="1550" y="5920"/>
                  </a:lnTo>
                  <a:close/>
                  <a:moveTo>
                    <a:pt x="2546" y="0"/>
                  </a:moveTo>
                  <a:lnTo>
                    <a:pt x="2214" y="56"/>
                  </a:lnTo>
                  <a:lnTo>
                    <a:pt x="1993" y="222"/>
                  </a:lnTo>
                  <a:lnTo>
                    <a:pt x="1827" y="443"/>
                  </a:lnTo>
                  <a:lnTo>
                    <a:pt x="1771" y="775"/>
                  </a:lnTo>
                  <a:lnTo>
                    <a:pt x="1771" y="4371"/>
                  </a:lnTo>
                  <a:lnTo>
                    <a:pt x="775" y="4371"/>
                  </a:lnTo>
                  <a:lnTo>
                    <a:pt x="443" y="4482"/>
                  </a:lnTo>
                  <a:lnTo>
                    <a:pt x="222" y="4648"/>
                  </a:lnTo>
                  <a:lnTo>
                    <a:pt x="56" y="4869"/>
                  </a:lnTo>
                  <a:lnTo>
                    <a:pt x="1" y="5146"/>
                  </a:lnTo>
                  <a:lnTo>
                    <a:pt x="1" y="17538"/>
                  </a:lnTo>
                  <a:lnTo>
                    <a:pt x="1" y="17981"/>
                  </a:lnTo>
                  <a:lnTo>
                    <a:pt x="56" y="18368"/>
                  </a:lnTo>
                  <a:lnTo>
                    <a:pt x="167" y="18811"/>
                  </a:lnTo>
                  <a:lnTo>
                    <a:pt x="333" y="19198"/>
                  </a:lnTo>
                  <a:lnTo>
                    <a:pt x="499" y="19585"/>
                  </a:lnTo>
                  <a:lnTo>
                    <a:pt x="720" y="19917"/>
                  </a:lnTo>
                  <a:lnTo>
                    <a:pt x="997" y="20249"/>
                  </a:lnTo>
                  <a:lnTo>
                    <a:pt x="1273" y="20581"/>
                  </a:lnTo>
                  <a:lnTo>
                    <a:pt x="1550" y="20858"/>
                  </a:lnTo>
                  <a:lnTo>
                    <a:pt x="1882" y="21079"/>
                  </a:lnTo>
                  <a:lnTo>
                    <a:pt x="2269" y="21300"/>
                  </a:lnTo>
                  <a:lnTo>
                    <a:pt x="2601" y="21466"/>
                  </a:lnTo>
                  <a:lnTo>
                    <a:pt x="2988" y="21632"/>
                  </a:lnTo>
                  <a:lnTo>
                    <a:pt x="3431" y="21743"/>
                  </a:lnTo>
                  <a:lnTo>
                    <a:pt x="3874" y="21798"/>
                  </a:lnTo>
                  <a:lnTo>
                    <a:pt x="4316" y="21853"/>
                  </a:lnTo>
                  <a:lnTo>
                    <a:pt x="6087" y="21853"/>
                  </a:lnTo>
                  <a:lnTo>
                    <a:pt x="6474" y="21798"/>
                  </a:lnTo>
                  <a:lnTo>
                    <a:pt x="6916" y="21743"/>
                  </a:lnTo>
                  <a:lnTo>
                    <a:pt x="7359" y="21632"/>
                  </a:lnTo>
                  <a:lnTo>
                    <a:pt x="7746" y="21466"/>
                  </a:lnTo>
                  <a:lnTo>
                    <a:pt x="8134" y="21300"/>
                  </a:lnTo>
                  <a:lnTo>
                    <a:pt x="8465" y="21079"/>
                  </a:lnTo>
                  <a:lnTo>
                    <a:pt x="8797" y="20858"/>
                  </a:lnTo>
                  <a:lnTo>
                    <a:pt x="9074" y="20581"/>
                  </a:lnTo>
                  <a:lnTo>
                    <a:pt x="9406" y="20249"/>
                  </a:lnTo>
                  <a:lnTo>
                    <a:pt x="9627" y="19917"/>
                  </a:lnTo>
                  <a:lnTo>
                    <a:pt x="9849" y="19585"/>
                  </a:lnTo>
                  <a:lnTo>
                    <a:pt x="10015" y="19198"/>
                  </a:lnTo>
                  <a:lnTo>
                    <a:pt x="10181" y="18811"/>
                  </a:lnTo>
                  <a:lnTo>
                    <a:pt x="10291" y="18368"/>
                  </a:lnTo>
                  <a:lnTo>
                    <a:pt x="10346" y="17981"/>
                  </a:lnTo>
                  <a:lnTo>
                    <a:pt x="10346" y="17538"/>
                  </a:lnTo>
                  <a:lnTo>
                    <a:pt x="10346" y="5146"/>
                  </a:lnTo>
                  <a:lnTo>
                    <a:pt x="10291" y="4869"/>
                  </a:lnTo>
                  <a:lnTo>
                    <a:pt x="10125" y="4648"/>
                  </a:lnTo>
                  <a:lnTo>
                    <a:pt x="9904" y="4482"/>
                  </a:lnTo>
                  <a:lnTo>
                    <a:pt x="9572" y="4371"/>
                  </a:lnTo>
                  <a:lnTo>
                    <a:pt x="8576" y="4371"/>
                  </a:lnTo>
                  <a:lnTo>
                    <a:pt x="8576" y="775"/>
                  </a:lnTo>
                  <a:lnTo>
                    <a:pt x="8521" y="443"/>
                  </a:lnTo>
                  <a:lnTo>
                    <a:pt x="8355" y="222"/>
                  </a:lnTo>
                  <a:lnTo>
                    <a:pt x="8134" y="56"/>
                  </a:lnTo>
                  <a:lnTo>
                    <a:pt x="7802"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1263430" y="672385"/>
              <a:ext cx="174266" cy="256839"/>
            </a:xfrm>
            <a:custGeom>
              <a:avLst/>
              <a:gdLst/>
              <a:ahLst/>
              <a:cxnLst/>
              <a:rect l="0" t="0" r="0" b="0"/>
              <a:pathLst>
                <a:path w="14828" h="21854" extrusionOk="0">
                  <a:moveTo>
                    <a:pt x="5201" y="2656"/>
                  </a:moveTo>
                  <a:lnTo>
                    <a:pt x="4924" y="2711"/>
                  </a:lnTo>
                  <a:lnTo>
                    <a:pt x="4648" y="2877"/>
                  </a:lnTo>
                  <a:lnTo>
                    <a:pt x="4482" y="3098"/>
                  </a:lnTo>
                  <a:lnTo>
                    <a:pt x="4426" y="3430"/>
                  </a:lnTo>
                  <a:lnTo>
                    <a:pt x="4482" y="3707"/>
                  </a:lnTo>
                  <a:lnTo>
                    <a:pt x="4648" y="3984"/>
                  </a:lnTo>
                  <a:lnTo>
                    <a:pt x="4924" y="4150"/>
                  </a:lnTo>
                  <a:lnTo>
                    <a:pt x="5201" y="4205"/>
                  </a:lnTo>
                  <a:lnTo>
                    <a:pt x="9627" y="4205"/>
                  </a:lnTo>
                  <a:lnTo>
                    <a:pt x="9904" y="4150"/>
                  </a:lnTo>
                  <a:lnTo>
                    <a:pt x="10180" y="3984"/>
                  </a:lnTo>
                  <a:lnTo>
                    <a:pt x="10346" y="3707"/>
                  </a:lnTo>
                  <a:lnTo>
                    <a:pt x="10401" y="3430"/>
                  </a:lnTo>
                  <a:lnTo>
                    <a:pt x="10346" y="3098"/>
                  </a:lnTo>
                  <a:lnTo>
                    <a:pt x="10180" y="2877"/>
                  </a:lnTo>
                  <a:lnTo>
                    <a:pt x="9904" y="2711"/>
                  </a:lnTo>
                  <a:lnTo>
                    <a:pt x="9627" y="2656"/>
                  </a:lnTo>
                  <a:close/>
                  <a:moveTo>
                    <a:pt x="10678" y="6750"/>
                  </a:moveTo>
                  <a:lnTo>
                    <a:pt x="10678" y="15546"/>
                  </a:lnTo>
                  <a:lnTo>
                    <a:pt x="4150" y="15546"/>
                  </a:lnTo>
                  <a:lnTo>
                    <a:pt x="4150" y="6750"/>
                  </a:lnTo>
                  <a:close/>
                  <a:moveTo>
                    <a:pt x="3265" y="5201"/>
                  </a:moveTo>
                  <a:lnTo>
                    <a:pt x="3099" y="5256"/>
                  </a:lnTo>
                  <a:lnTo>
                    <a:pt x="2933" y="5311"/>
                  </a:lnTo>
                  <a:lnTo>
                    <a:pt x="2822" y="5422"/>
                  </a:lnTo>
                  <a:lnTo>
                    <a:pt x="2711" y="5588"/>
                  </a:lnTo>
                  <a:lnTo>
                    <a:pt x="2601" y="5754"/>
                  </a:lnTo>
                  <a:lnTo>
                    <a:pt x="2545" y="5920"/>
                  </a:lnTo>
                  <a:lnTo>
                    <a:pt x="2545" y="6086"/>
                  </a:lnTo>
                  <a:lnTo>
                    <a:pt x="2545" y="16155"/>
                  </a:lnTo>
                  <a:lnTo>
                    <a:pt x="2545" y="16376"/>
                  </a:lnTo>
                  <a:lnTo>
                    <a:pt x="2601" y="16542"/>
                  </a:lnTo>
                  <a:lnTo>
                    <a:pt x="2711" y="16708"/>
                  </a:lnTo>
                  <a:lnTo>
                    <a:pt x="2822" y="16819"/>
                  </a:lnTo>
                  <a:lnTo>
                    <a:pt x="2933" y="16929"/>
                  </a:lnTo>
                  <a:lnTo>
                    <a:pt x="3099" y="17040"/>
                  </a:lnTo>
                  <a:lnTo>
                    <a:pt x="3265" y="17095"/>
                  </a:lnTo>
                  <a:lnTo>
                    <a:pt x="11563" y="17095"/>
                  </a:lnTo>
                  <a:lnTo>
                    <a:pt x="11729" y="17040"/>
                  </a:lnTo>
                  <a:lnTo>
                    <a:pt x="11895" y="16929"/>
                  </a:lnTo>
                  <a:lnTo>
                    <a:pt x="12006" y="16819"/>
                  </a:lnTo>
                  <a:lnTo>
                    <a:pt x="12117" y="16708"/>
                  </a:lnTo>
                  <a:lnTo>
                    <a:pt x="12172" y="16542"/>
                  </a:lnTo>
                  <a:lnTo>
                    <a:pt x="12227" y="16376"/>
                  </a:lnTo>
                  <a:lnTo>
                    <a:pt x="12282" y="16155"/>
                  </a:lnTo>
                  <a:lnTo>
                    <a:pt x="12282" y="6086"/>
                  </a:lnTo>
                  <a:lnTo>
                    <a:pt x="12227" y="5920"/>
                  </a:lnTo>
                  <a:lnTo>
                    <a:pt x="12172" y="5754"/>
                  </a:lnTo>
                  <a:lnTo>
                    <a:pt x="12117" y="5588"/>
                  </a:lnTo>
                  <a:lnTo>
                    <a:pt x="12006" y="5422"/>
                  </a:lnTo>
                  <a:lnTo>
                    <a:pt x="11895" y="5311"/>
                  </a:lnTo>
                  <a:lnTo>
                    <a:pt x="11729" y="5256"/>
                  </a:lnTo>
                  <a:lnTo>
                    <a:pt x="11563" y="5201"/>
                  </a:lnTo>
                  <a:close/>
                  <a:moveTo>
                    <a:pt x="6086" y="17538"/>
                  </a:moveTo>
                  <a:lnTo>
                    <a:pt x="6086" y="19308"/>
                  </a:lnTo>
                  <a:lnTo>
                    <a:pt x="8742" y="19308"/>
                  </a:lnTo>
                  <a:lnTo>
                    <a:pt x="8742" y="17538"/>
                  </a:lnTo>
                  <a:close/>
                  <a:moveTo>
                    <a:pt x="11785" y="1549"/>
                  </a:moveTo>
                  <a:lnTo>
                    <a:pt x="12117" y="1660"/>
                  </a:lnTo>
                  <a:lnTo>
                    <a:pt x="12448" y="1881"/>
                  </a:lnTo>
                  <a:lnTo>
                    <a:pt x="12725" y="2103"/>
                  </a:lnTo>
                  <a:lnTo>
                    <a:pt x="12946" y="2379"/>
                  </a:lnTo>
                  <a:lnTo>
                    <a:pt x="13112" y="2656"/>
                  </a:lnTo>
                  <a:lnTo>
                    <a:pt x="13223" y="3043"/>
                  </a:lnTo>
                  <a:lnTo>
                    <a:pt x="13278" y="3430"/>
                  </a:lnTo>
                  <a:lnTo>
                    <a:pt x="13278" y="18423"/>
                  </a:lnTo>
                  <a:lnTo>
                    <a:pt x="13223" y="18810"/>
                  </a:lnTo>
                  <a:lnTo>
                    <a:pt x="13112" y="19142"/>
                  </a:lnTo>
                  <a:lnTo>
                    <a:pt x="12946" y="19474"/>
                  </a:lnTo>
                  <a:lnTo>
                    <a:pt x="12725" y="19751"/>
                  </a:lnTo>
                  <a:lnTo>
                    <a:pt x="12448" y="19972"/>
                  </a:lnTo>
                  <a:lnTo>
                    <a:pt x="12117" y="20138"/>
                  </a:lnTo>
                  <a:lnTo>
                    <a:pt x="11785" y="20249"/>
                  </a:lnTo>
                  <a:lnTo>
                    <a:pt x="11397" y="20304"/>
                  </a:lnTo>
                  <a:lnTo>
                    <a:pt x="3431" y="20304"/>
                  </a:lnTo>
                  <a:lnTo>
                    <a:pt x="3043" y="20249"/>
                  </a:lnTo>
                  <a:lnTo>
                    <a:pt x="2711" y="20138"/>
                  </a:lnTo>
                  <a:lnTo>
                    <a:pt x="2379" y="19972"/>
                  </a:lnTo>
                  <a:lnTo>
                    <a:pt x="2103" y="19751"/>
                  </a:lnTo>
                  <a:lnTo>
                    <a:pt x="1882" y="19474"/>
                  </a:lnTo>
                  <a:lnTo>
                    <a:pt x="1716" y="19142"/>
                  </a:lnTo>
                  <a:lnTo>
                    <a:pt x="1605" y="18810"/>
                  </a:lnTo>
                  <a:lnTo>
                    <a:pt x="1550" y="18423"/>
                  </a:lnTo>
                  <a:lnTo>
                    <a:pt x="1550" y="3430"/>
                  </a:lnTo>
                  <a:lnTo>
                    <a:pt x="1605" y="3043"/>
                  </a:lnTo>
                  <a:lnTo>
                    <a:pt x="1716" y="2656"/>
                  </a:lnTo>
                  <a:lnTo>
                    <a:pt x="1882" y="2379"/>
                  </a:lnTo>
                  <a:lnTo>
                    <a:pt x="2103" y="2103"/>
                  </a:lnTo>
                  <a:lnTo>
                    <a:pt x="2379" y="1881"/>
                  </a:lnTo>
                  <a:lnTo>
                    <a:pt x="2711" y="1660"/>
                  </a:lnTo>
                  <a:lnTo>
                    <a:pt x="3043" y="1549"/>
                  </a:lnTo>
                  <a:close/>
                  <a:moveTo>
                    <a:pt x="3099" y="0"/>
                  </a:moveTo>
                  <a:lnTo>
                    <a:pt x="2767" y="56"/>
                  </a:lnTo>
                  <a:lnTo>
                    <a:pt x="2435" y="166"/>
                  </a:lnTo>
                  <a:lnTo>
                    <a:pt x="2103" y="277"/>
                  </a:lnTo>
                  <a:lnTo>
                    <a:pt x="1550" y="554"/>
                  </a:lnTo>
                  <a:lnTo>
                    <a:pt x="996" y="996"/>
                  </a:lnTo>
                  <a:lnTo>
                    <a:pt x="609" y="1494"/>
                  </a:lnTo>
                  <a:lnTo>
                    <a:pt x="277" y="2103"/>
                  </a:lnTo>
                  <a:lnTo>
                    <a:pt x="166" y="2379"/>
                  </a:lnTo>
                  <a:lnTo>
                    <a:pt x="111" y="2711"/>
                  </a:lnTo>
                  <a:lnTo>
                    <a:pt x="56" y="3043"/>
                  </a:lnTo>
                  <a:lnTo>
                    <a:pt x="0" y="3430"/>
                  </a:lnTo>
                  <a:lnTo>
                    <a:pt x="0" y="18423"/>
                  </a:lnTo>
                  <a:lnTo>
                    <a:pt x="56" y="18755"/>
                  </a:lnTo>
                  <a:lnTo>
                    <a:pt x="111" y="19087"/>
                  </a:lnTo>
                  <a:lnTo>
                    <a:pt x="166" y="19419"/>
                  </a:lnTo>
                  <a:lnTo>
                    <a:pt x="277" y="19751"/>
                  </a:lnTo>
                  <a:lnTo>
                    <a:pt x="609" y="20304"/>
                  </a:lnTo>
                  <a:lnTo>
                    <a:pt x="996" y="20857"/>
                  </a:lnTo>
                  <a:lnTo>
                    <a:pt x="1550" y="21245"/>
                  </a:lnTo>
                  <a:lnTo>
                    <a:pt x="2103" y="21577"/>
                  </a:lnTo>
                  <a:lnTo>
                    <a:pt x="2435" y="21687"/>
                  </a:lnTo>
                  <a:lnTo>
                    <a:pt x="2767" y="21743"/>
                  </a:lnTo>
                  <a:lnTo>
                    <a:pt x="3099" y="21798"/>
                  </a:lnTo>
                  <a:lnTo>
                    <a:pt x="3431" y="21853"/>
                  </a:lnTo>
                  <a:lnTo>
                    <a:pt x="11397" y="21853"/>
                  </a:lnTo>
                  <a:lnTo>
                    <a:pt x="11729" y="21798"/>
                  </a:lnTo>
                  <a:lnTo>
                    <a:pt x="12061" y="21743"/>
                  </a:lnTo>
                  <a:lnTo>
                    <a:pt x="12393" y="21687"/>
                  </a:lnTo>
                  <a:lnTo>
                    <a:pt x="12725" y="21577"/>
                  </a:lnTo>
                  <a:lnTo>
                    <a:pt x="13278" y="21245"/>
                  </a:lnTo>
                  <a:lnTo>
                    <a:pt x="13776" y="20857"/>
                  </a:lnTo>
                  <a:lnTo>
                    <a:pt x="14219" y="20304"/>
                  </a:lnTo>
                  <a:lnTo>
                    <a:pt x="14551" y="19751"/>
                  </a:lnTo>
                  <a:lnTo>
                    <a:pt x="14661" y="19419"/>
                  </a:lnTo>
                  <a:lnTo>
                    <a:pt x="14717" y="19087"/>
                  </a:lnTo>
                  <a:lnTo>
                    <a:pt x="14772" y="18755"/>
                  </a:lnTo>
                  <a:lnTo>
                    <a:pt x="14827" y="18423"/>
                  </a:lnTo>
                  <a:lnTo>
                    <a:pt x="14827" y="3430"/>
                  </a:lnTo>
                  <a:lnTo>
                    <a:pt x="14772" y="3043"/>
                  </a:lnTo>
                  <a:lnTo>
                    <a:pt x="14717" y="2711"/>
                  </a:lnTo>
                  <a:lnTo>
                    <a:pt x="14661" y="2379"/>
                  </a:lnTo>
                  <a:lnTo>
                    <a:pt x="14551" y="2103"/>
                  </a:lnTo>
                  <a:lnTo>
                    <a:pt x="14219" y="1494"/>
                  </a:lnTo>
                  <a:lnTo>
                    <a:pt x="13776" y="996"/>
                  </a:lnTo>
                  <a:lnTo>
                    <a:pt x="13278" y="554"/>
                  </a:lnTo>
                  <a:lnTo>
                    <a:pt x="12725" y="277"/>
                  </a:lnTo>
                  <a:lnTo>
                    <a:pt x="12393" y="166"/>
                  </a:lnTo>
                  <a:lnTo>
                    <a:pt x="12061" y="56"/>
                  </a:lnTo>
                  <a:lnTo>
                    <a:pt x="1172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rot="-3491382">
              <a:off x="206778" y="508996"/>
              <a:ext cx="152810" cy="256846"/>
            </a:xfrm>
            <a:custGeom>
              <a:avLst/>
              <a:gdLst/>
              <a:ahLst/>
              <a:cxnLst/>
              <a:rect l="0" t="0" r="0" b="0"/>
              <a:pathLst>
                <a:path w="13002" h="21854" extrusionOk="0">
                  <a:moveTo>
                    <a:pt x="6363" y="2102"/>
                  </a:moveTo>
                  <a:lnTo>
                    <a:pt x="6197" y="2213"/>
                  </a:lnTo>
                  <a:lnTo>
                    <a:pt x="6086" y="2379"/>
                  </a:lnTo>
                  <a:lnTo>
                    <a:pt x="6086" y="2545"/>
                  </a:lnTo>
                  <a:lnTo>
                    <a:pt x="6086" y="2711"/>
                  </a:lnTo>
                  <a:lnTo>
                    <a:pt x="6197" y="2822"/>
                  </a:lnTo>
                  <a:lnTo>
                    <a:pt x="6363" y="2932"/>
                  </a:lnTo>
                  <a:lnTo>
                    <a:pt x="6529" y="2988"/>
                  </a:lnTo>
                  <a:lnTo>
                    <a:pt x="6695" y="2932"/>
                  </a:lnTo>
                  <a:lnTo>
                    <a:pt x="6805" y="2822"/>
                  </a:lnTo>
                  <a:lnTo>
                    <a:pt x="6916" y="2711"/>
                  </a:lnTo>
                  <a:lnTo>
                    <a:pt x="6971" y="2545"/>
                  </a:lnTo>
                  <a:lnTo>
                    <a:pt x="6916" y="2379"/>
                  </a:lnTo>
                  <a:lnTo>
                    <a:pt x="6805" y="2213"/>
                  </a:lnTo>
                  <a:lnTo>
                    <a:pt x="6695" y="2102"/>
                  </a:lnTo>
                  <a:close/>
                  <a:moveTo>
                    <a:pt x="10678" y="1549"/>
                  </a:moveTo>
                  <a:lnTo>
                    <a:pt x="10844" y="1605"/>
                  </a:lnTo>
                  <a:lnTo>
                    <a:pt x="11010" y="1715"/>
                  </a:lnTo>
                  <a:lnTo>
                    <a:pt x="11176" y="1826"/>
                  </a:lnTo>
                  <a:lnTo>
                    <a:pt x="11287" y="1992"/>
                  </a:lnTo>
                  <a:lnTo>
                    <a:pt x="11397" y="2158"/>
                  </a:lnTo>
                  <a:lnTo>
                    <a:pt x="11453" y="2324"/>
                  </a:lnTo>
                  <a:lnTo>
                    <a:pt x="11453" y="2545"/>
                  </a:lnTo>
                  <a:lnTo>
                    <a:pt x="11453" y="3541"/>
                  </a:lnTo>
                  <a:lnTo>
                    <a:pt x="1550" y="3541"/>
                  </a:lnTo>
                  <a:lnTo>
                    <a:pt x="1550" y="2545"/>
                  </a:lnTo>
                  <a:lnTo>
                    <a:pt x="1550" y="2324"/>
                  </a:lnTo>
                  <a:lnTo>
                    <a:pt x="1605" y="2158"/>
                  </a:lnTo>
                  <a:lnTo>
                    <a:pt x="1716" y="1992"/>
                  </a:lnTo>
                  <a:lnTo>
                    <a:pt x="1826" y="1826"/>
                  </a:lnTo>
                  <a:lnTo>
                    <a:pt x="1992" y="1715"/>
                  </a:lnTo>
                  <a:lnTo>
                    <a:pt x="2158" y="1605"/>
                  </a:lnTo>
                  <a:lnTo>
                    <a:pt x="2324" y="1549"/>
                  </a:lnTo>
                  <a:close/>
                  <a:moveTo>
                    <a:pt x="11453" y="5090"/>
                  </a:moveTo>
                  <a:lnTo>
                    <a:pt x="11453" y="15878"/>
                  </a:lnTo>
                  <a:lnTo>
                    <a:pt x="1550" y="15878"/>
                  </a:lnTo>
                  <a:lnTo>
                    <a:pt x="1550" y="5090"/>
                  </a:lnTo>
                  <a:close/>
                  <a:moveTo>
                    <a:pt x="4316" y="18091"/>
                  </a:moveTo>
                  <a:lnTo>
                    <a:pt x="3984" y="18146"/>
                  </a:lnTo>
                  <a:lnTo>
                    <a:pt x="3763" y="18312"/>
                  </a:lnTo>
                  <a:lnTo>
                    <a:pt x="3597" y="18534"/>
                  </a:lnTo>
                  <a:lnTo>
                    <a:pt x="3541" y="18866"/>
                  </a:lnTo>
                  <a:lnTo>
                    <a:pt x="3597" y="19142"/>
                  </a:lnTo>
                  <a:lnTo>
                    <a:pt x="3763" y="19419"/>
                  </a:lnTo>
                  <a:lnTo>
                    <a:pt x="3984" y="19585"/>
                  </a:lnTo>
                  <a:lnTo>
                    <a:pt x="4316" y="19640"/>
                  </a:lnTo>
                  <a:lnTo>
                    <a:pt x="8742" y="19640"/>
                  </a:lnTo>
                  <a:lnTo>
                    <a:pt x="9018" y="19585"/>
                  </a:lnTo>
                  <a:lnTo>
                    <a:pt x="9240" y="19419"/>
                  </a:lnTo>
                  <a:lnTo>
                    <a:pt x="9406" y="19142"/>
                  </a:lnTo>
                  <a:lnTo>
                    <a:pt x="9516" y="18866"/>
                  </a:lnTo>
                  <a:lnTo>
                    <a:pt x="9406" y="18534"/>
                  </a:lnTo>
                  <a:lnTo>
                    <a:pt x="9240" y="18312"/>
                  </a:lnTo>
                  <a:lnTo>
                    <a:pt x="9018" y="18146"/>
                  </a:lnTo>
                  <a:lnTo>
                    <a:pt x="8742" y="18091"/>
                  </a:lnTo>
                  <a:close/>
                  <a:moveTo>
                    <a:pt x="11453" y="17427"/>
                  </a:moveTo>
                  <a:lnTo>
                    <a:pt x="11453" y="19308"/>
                  </a:lnTo>
                  <a:lnTo>
                    <a:pt x="11453" y="19530"/>
                  </a:lnTo>
                  <a:lnTo>
                    <a:pt x="11397" y="19695"/>
                  </a:lnTo>
                  <a:lnTo>
                    <a:pt x="11287" y="19861"/>
                  </a:lnTo>
                  <a:lnTo>
                    <a:pt x="11176" y="20027"/>
                  </a:lnTo>
                  <a:lnTo>
                    <a:pt x="11010" y="20138"/>
                  </a:lnTo>
                  <a:lnTo>
                    <a:pt x="10844" y="20193"/>
                  </a:lnTo>
                  <a:lnTo>
                    <a:pt x="10678" y="20249"/>
                  </a:lnTo>
                  <a:lnTo>
                    <a:pt x="10457" y="20304"/>
                  </a:lnTo>
                  <a:lnTo>
                    <a:pt x="2545" y="20304"/>
                  </a:lnTo>
                  <a:lnTo>
                    <a:pt x="2324" y="20249"/>
                  </a:lnTo>
                  <a:lnTo>
                    <a:pt x="2158" y="20193"/>
                  </a:lnTo>
                  <a:lnTo>
                    <a:pt x="1992" y="20138"/>
                  </a:lnTo>
                  <a:lnTo>
                    <a:pt x="1826" y="20027"/>
                  </a:lnTo>
                  <a:lnTo>
                    <a:pt x="1716" y="19861"/>
                  </a:lnTo>
                  <a:lnTo>
                    <a:pt x="1605" y="19695"/>
                  </a:lnTo>
                  <a:lnTo>
                    <a:pt x="1550" y="19530"/>
                  </a:lnTo>
                  <a:lnTo>
                    <a:pt x="1550" y="19308"/>
                  </a:lnTo>
                  <a:lnTo>
                    <a:pt x="1550" y="17427"/>
                  </a:lnTo>
                  <a:close/>
                  <a:moveTo>
                    <a:pt x="2545" y="0"/>
                  </a:moveTo>
                  <a:lnTo>
                    <a:pt x="2047" y="55"/>
                  </a:lnTo>
                  <a:lnTo>
                    <a:pt x="1550" y="166"/>
                  </a:lnTo>
                  <a:lnTo>
                    <a:pt x="1107" y="443"/>
                  </a:lnTo>
                  <a:lnTo>
                    <a:pt x="720" y="719"/>
                  </a:lnTo>
                  <a:lnTo>
                    <a:pt x="443" y="1107"/>
                  </a:lnTo>
                  <a:lnTo>
                    <a:pt x="222" y="1549"/>
                  </a:lnTo>
                  <a:lnTo>
                    <a:pt x="56" y="2047"/>
                  </a:lnTo>
                  <a:lnTo>
                    <a:pt x="0" y="2545"/>
                  </a:lnTo>
                  <a:lnTo>
                    <a:pt x="0" y="19308"/>
                  </a:lnTo>
                  <a:lnTo>
                    <a:pt x="56" y="19806"/>
                  </a:lnTo>
                  <a:lnTo>
                    <a:pt x="222" y="20304"/>
                  </a:lnTo>
                  <a:lnTo>
                    <a:pt x="443" y="20747"/>
                  </a:lnTo>
                  <a:lnTo>
                    <a:pt x="720" y="21079"/>
                  </a:lnTo>
                  <a:lnTo>
                    <a:pt x="1107" y="21411"/>
                  </a:lnTo>
                  <a:lnTo>
                    <a:pt x="1550" y="21632"/>
                  </a:lnTo>
                  <a:lnTo>
                    <a:pt x="2047" y="21798"/>
                  </a:lnTo>
                  <a:lnTo>
                    <a:pt x="2545" y="21853"/>
                  </a:lnTo>
                  <a:lnTo>
                    <a:pt x="10457" y="21853"/>
                  </a:lnTo>
                  <a:lnTo>
                    <a:pt x="11010" y="21798"/>
                  </a:lnTo>
                  <a:lnTo>
                    <a:pt x="11453" y="21632"/>
                  </a:lnTo>
                  <a:lnTo>
                    <a:pt x="11895" y="21411"/>
                  </a:lnTo>
                  <a:lnTo>
                    <a:pt x="12282" y="21079"/>
                  </a:lnTo>
                  <a:lnTo>
                    <a:pt x="12559" y="20747"/>
                  </a:lnTo>
                  <a:lnTo>
                    <a:pt x="12836" y="20304"/>
                  </a:lnTo>
                  <a:lnTo>
                    <a:pt x="12946" y="19806"/>
                  </a:lnTo>
                  <a:lnTo>
                    <a:pt x="13002" y="19308"/>
                  </a:lnTo>
                  <a:lnTo>
                    <a:pt x="13002" y="2545"/>
                  </a:lnTo>
                  <a:lnTo>
                    <a:pt x="12946" y="2047"/>
                  </a:lnTo>
                  <a:lnTo>
                    <a:pt x="12836" y="1549"/>
                  </a:lnTo>
                  <a:lnTo>
                    <a:pt x="12559" y="1107"/>
                  </a:lnTo>
                  <a:lnTo>
                    <a:pt x="12282" y="719"/>
                  </a:lnTo>
                  <a:lnTo>
                    <a:pt x="11895" y="443"/>
                  </a:lnTo>
                  <a:lnTo>
                    <a:pt x="11453" y="166"/>
                  </a:lnTo>
                  <a:lnTo>
                    <a:pt x="11010" y="55"/>
                  </a:lnTo>
                  <a:lnTo>
                    <a:pt x="10457"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rot="-2888323">
              <a:off x="8645327" y="3200998"/>
              <a:ext cx="173613" cy="256830"/>
            </a:xfrm>
            <a:custGeom>
              <a:avLst/>
              <a:gdLst/>
              <a:ahLst/>
              <a:cxnLst/>
              <a:rect l="0" t="0" r="0" b="0"/>
              <a:pathLst>
                <a:path w="14773" h="21854" extrusionOk="0">
                  <a:moveTo>
                    <a:pt x="10678" y="4095"/>
                  </a:moveTo>
                  <a:lnTo>
                    <a:pt x="10678" y="8078"/>
                  </a:lnTo>
                  <a:lnTo>
                    <a:pt x="4095" y="8078"/>
                  </a:lnTo>
                  <a:lnTo>
                    <a:pt x="4095" y="4095"/>
                  </a:lnTo>
                  <a:close/>
                  <a:moveTo>
                    <a:pt x="2546" y="2546"/>
                  </a:moveTo>
                  <a:lnTo>
                    <a:pt x="2546" y="9627"/>
                  </a:lnTo>
                  <a:lnTo>
                    <a:pt x="12227" y="9627"/>
                  </a:lnTo>
                  <a:lnTo>
                    <a:pt x="12227" y="2546"/>
                  </a:lnTo>
                  <a:close/>
                  <a:moveTo>
                    <a:pt x="7359" y="14662"/>
                  </a:moveTo>
                  <a:lnTo>
                    <a:pt x="7635" y="14717"/>
                  </a:lnTo>
                  <a:lnTo>
                    <a:pt x="7857" y="14883"/>
                  </a:lnTo>
                  <a:lnTo>
                    <a:pt x="8023" y="15104"/>
                  </a:lnTo>
                  <a:lnTo>
                    <a:pt x="8023" y="15326"/>
                  </a:lnTo>
                  <a:lnTo>
                    <a:pt x="8023" y="15602"/>
                  </a:lnTo>
                  <a:lnTo>
                    <a:pt x="7857" y="15824"/>
                  </a:lnTo>
                  <a:lnTo>
                    <a:pt x="7635" y="15934"/>
                  </a:lnTo>
                  <a:lnTo>
                    <a:pt x="7359" y="15990"/>
                  </a:lnTo>
                  <a:lnTo>
                    <a:pt x="7138" y="15934"/>
                  </a:lnTo>
                  <a:lnTo>
                    <a:pt x="6916" y="15824"/>
                  </a:lnTo>
                  <a:lnTo>
                    <a:pt x="6750" y="15602"/>
                  </a:lnTo>
                  <a:lnTo>
                    <a:pt x="6750" y="15326"/>
                  </a:lnTo>
                  <a:lnTo>
                    <a:pt x="6750" y="15104"/>
                  </a:lnTo>
                  <a:lnTo>
                    <a:pt x="6916" y="14883"/>
                  </a:lnTo>
                  <a:lnTo>
                    <a:pt x="7138" y="14717"/>
                  </a:lnTo>
                  <a:lnTo>
                    <a:pt x="7359" y="14662"/>
                  </a:lnTo>
                  <a:close/>
                  <a:moveTo>
                    <a:pt x="7359" y="13113"/>
                  </a:moveTo>
                  <a:lnTo>
                    <a:pt x="6916" y="13168"/>
                  </a:lnTo>
                  <a:lnTo>
                    <a:pt x="6529" y="13334"/>
                  </a:lnTo>
                  <a:lnTo>
                    <a:pt x="6142" y="13500"/>
                  </a:lnTo>
                  <a:lnTo>
                    <a:pt x="5810" y="13777"/>
                  </a:lnTo>
                  <a:lnTo>
                    <a:pt x="5533" y="14109"/>
                  </a:lnTo>
                  <a:lnTo>
                    <a:pt x="5367" y="14496"/>
                  </a:lnTo>
                  <a:lnTo>
                    <a:pt x="5201" y="14883"/>
                  </a:lnTo>
                  <a:lnTo>
                    <a:pt x="5201" y="15326"/>
                  </a:lnTo>
                  <a:lnTo>
                    <a:pt x="5201" y="15768"/>
                  </a:lnTo>
                  <a:lnTo>
                    <a:pt x="5367" y="16211"/>
                  </a:lnTo>
                  <a:lnTo>
                    <a:pt x="5533" y="16598"/>
                  </a:lnTo>
                  <a:lnTo>
                    <a:pt x="5810" y="16875"/>
                  </a:lnTo>
                  <a:lnTo>
                    <a:pt x="6142" y="17151"/>
                  </a:lnTo>
                  <a:lnTo>
                    <a:pt x="6529" y="17373"/>
                  </a:lnTo>
                  <a:lnTo>
                    <a:pt x="6916" y="17483"/>
                  </a:lnTo>
                  <a:lnTo>
                    <a:pt x="7359" y="17539"/>
                  </a:lnTo>
                  <a:lnTo>
                    <a:pt x="7857" y="17483"/>
                  </a:lnTo>
                  <a:lnTo>
                    <a:pt x="8244" y="17373"/>
                  </a:lnTo>
                  <a:lnTo>
                    <a:pt x="8631" y="17151"/>
                  </a:lnTo>
                  <a:lnTo>
                    <a:pt x="8963" y="16875"/>
                  </a:lnTo>
                  <a:lnTo>
                    <a:pt x="9240" y="16598"/>
                  </a:lnTo>
                  <a:lnTo>
                    <a:pt x="9406" y="16211"/>
                  </a:lnTo>
                  <a:lnTo>
                    <a:pt x="9572" y="15768"/>
                  </a:lnTo>
                  <a:lnTo>
                    <a:pt x="9572" y="15326"/>
                  </a:lnTo>
                  <a:lnTo>
                    <a:pt x="9572" y="14883"/>
                  </a:lnTo>
                  <a:lnTo>
                    <a:pt x="9406" y="14496"/>
                  </a:lnTo>
                  <a:lnTo>
                    <a:pt x="9240" y="14109"/>
                  </a:lnTo>
                  <a:lnTo>
                    <a:pt x="8963" y="13777"/>
                  </a:lnTo>
                  <a:lnTo>
                    <a:pt x="8631" y="13500"/>
                  </a:lnTo>
                  <a:lnTo>
                    <a:pt x="8244" y="13334"/>
                  </a:lnTo>
                  <a:lnTo>
                    <a:pt x="7857" y="13168"/>
                  </a:lnTo>
                  <a:lnTo>
                    <a:pt x="7359" y="13113"/>
                  </a:lnTo>
                  <a:close/>
                  <a:moveTo>
                    <a:pt x="7359" y="12117"/>
                  </a:moveTo>
                  <a:lnTo>
                    <a:pt x="7691" y="12172"/>
                  </a:lnTo>
                  <a:lnTo>
                    <a:pt x="8023" y="12228"/>
                  </a:lnTo>
                  <a:lnTo>
                    <a:pt x="8631" y="12393"/>
                  </a:lnTo>
                  <a:lnTo>
                    <a:pt x="9185" y="12670"/>
                  </a:lnTo>
                  <a:lnTo>
                    <a:pt x="9627" y="13057"/>
                  </a:lnTo>
                  <a:lnTo>
                    <a:pt x="10014" y="13555"/>
                  </a:lnTo>
                  <a:lnTo>
                    <a:pt x="10346" y="14109"/>
                  </a:lnTo>
                  <a:lnTo>
                    <a:pt x="10512" y="14717"/>
                  </a:lnTo>
                  <a:lnTo>
                    <a:pt x="10568" y="14994"/>
                  </a:lnTo>
                  <a:lnTo>
                    <a:pt x="10568" y="15326"/>
                  </a:lnTo>
                  <a:lnTo>
                    <a:pt x="10568" y="15658"/>
                  </a:lnTo>
                  <a:lnTo>
                    <a:pt x="10512" y="15990"/>
                  </a:lnTo>
                  <a:lnTo>
                    <a:pt x="10346" y="16598"/>
                  </a:lnTo>
                  <a:lnTo>
                    <a:pt x="10014" y="17151"/>
                  </a:lnTo>
                  <a:lnTo>
                    <a:pt x="9627" y="17594"/>
                  </a:lnTo>
                  <a:lnTo>
                    <a:pt x="9185" y="17981"/>
                  </a:lnTo>
                  <a:lnTo>
                    <a:pt x="8631" y="18313"/>
                  </a:lnTo>
                  <a:lnTo>
                    <a:pt x="8023" y="18479"/>
                  </a:lnTo>
                  <a:lnTo>
                    <a:pt x="7691" y="18534"/>
                  </a:lnTo>
                  <a:lnTo>
                    <a:pt x="7082" y="18534"/>
                  </a:lnTo>
                  <a:lnTo>
                    <a:pt x="6750" y="18479"/>
                  </a:lnTo>
                  <a:lnTo>
                    <a:pt x="6142" y="18313"/>
                  </a:lnTo>
                  <a:lnTo>
                    <a:pt x="5588" y="17981"/>
                  </a:lnTo>
                  <a:lnTo>
                    <a:pt x="5146" y="17594"/>
                  </a:lnTo>
                  <a:lnTo>
                    <a:pt x="4759" y="17151"/>
                  </a:lnTo>
                  <a:lnTo>
                    <a:pt x="4427" y="16598"/>
                  </a:lnTo>
                  <a:lnTo>
                    <a:pt x="4261" y="15990"/>
                  </a:lnTo>
                  <a:lnTo>
                    <a:pt x="4205" y="15658"/>
                  </a:lnTo>
                  <a:lnTo>
                    <a:pt x="4205" y="15326"/>
                  </a:lnTo>
                  <a:lnTo>
                    <a:pt x="4205" y="14994"/>
                  </a:lnTo>
                  <a:lnTo>
                    <a:pt x="4261" y="14717"/>
                  </a:lnTo>
                  <a:lnTo>
                    <a:pt x="4427" y="14109"/>
                  </a:lnTo>
                  <a:lnTo>
                    <a:pt x="4759" y="13555"/>
                  </a:lnTo>
                  <a:lnTo>
                    <a:pt x="5146" y="13057"/>
                  </a:lnTo>
                  <a:lnTo>
                    <a:pt x="5588" y="12670"/>
                  </a:lnTo>
                  <a:lnTo>
                    <a:pt x="6142" y="12393"/>
                  </a:lnTo>
                  <a:lnTo>
                    <a:pt x="6750" y="12228"/>
                  </a:lnTo>
                  <a:lnTo>
                    <a:pt x="7082" y="12172"/>
                  </a:lnTo>
                  <a:lnTo>
                    <a:pt x="7359" y="12117"/>
                  </a:lnTo>
                  <a:close/>
                  <a:moveTo>
                    <a:pt x="7359" y="10568"/>
                  </a:moveTo>
                  <a:lnTo>
                    <a:pt x="6916" y="10623"/>
                  </a:lnTo>
                  <a:lnTo>
                    <a:pt x="6418" y="10678"/>
                  </a:lnTo>
                  <a:lnTo>
                    <a:pt x="5976" y="10789"/>
                  </a:lnTo>
                  <a:lnTo>
                    <a:pt x="5533" y="10955"/>
                  </a:lnTo>
                  <a:lnTo>
                    <a:pt x="5146" y="11176"/>
                  </a:lnTo>
                  <a:lnTo>
                    <a:pt x="4759" y="11398"/>
                  </a:lnTo>
                  <a:lnTo>
                    <a:pt x="4371" y="11674"/>
                  </a:lnTo>
                  <a:lnTo>
                    <a:pt x="4039" y="12006"/>
                  </a:lnTo>
                  <a:lnTo>
                    <a:pt x="3707" y="12338"/>
                  </a:lnTo>
                  <a:lnTo>
                    <a:pt x="3431" y="12670"/>
                  </a:lnTo>
                  <a:lnTo>
                    <a:pt x="3210" y="13057"/>
                  </a:lnTo>
                  <a:lnTo>
                    <a:pt x="2988" y="13500"/>
                  </a:lnTo>
                  <a:lnTo>
                    <a:pt x="2878" y="13943"/>
                  </a:lnTo>
                  <a:lnTo>
                    <a:pt x="2712" y="14385"/>
                  </a:lnTo>
                  <a:lnTo>
                    <a:pt x="2656" y="14883"/>
                  </a:lnTo>
                  <a:lnTo>
                    <a:pt x="2656" y="15326"/>
                  </a:lnTo>
                  <a:lnTo>
                    <a:pt x="2656" y="15824"/>
                  </a:lnTo>
                  <a:lnTo>
                    <a:pt x="2712" y="16321"/>
                  </a:lnTo>
                  <a:lnTo>
                    <a:pt x="2878" y="16764"/>
                  </a:lnTo>
                  <a:lnTo>
                    <a:pt x="2988" y="17207"/>
                  </a:lnTo>
                  <a:lnTo>
                    <a:pt x="3210" y="17594"/>
                  </a:lnTo>
                  <a:lnTo>
                    <a:pt x="3431" y="17981"/>
                  </a:lnTo>
                  <a:lnTo>
                    <a:pt x="3707" y="18368"/>
                  </a:lnTo>
                  <a:lnTo>
                    <a:pt x="4039" y="18700"/>
                  </a:lnTo>
                  <a:lnTo>
                    <a:pt x="4371" y="18977"/>
                  </a:lnTo>
                  <a:lnTo>
                    <a:pt x="4759" y="19254"/>
                  </a:lnTo>
                  <a:lnTo>
                    <a:pt x="5146" y="19530"/>
                  </a:lnTo>
                  <a:lnTo>
                    <a:pt x="5533" y="19696"/>
                  </a:lnTo>
                  <a:lnTo>
                    <a:pt x="5976" y="19862"/>
                  </a:lnTo>
                  <a:lnTo>
                    <a:pt x="6418" y="19973"/>
                  </a:lnTo>
                  <a:lnTo>
                    <a:pt x="6916" y="20084"/>
                  </a:lnTo>
                  <a:lnTo>
                    <a:pt x="7857" y="20084"/>
                  </a:lnTo>
                  <a:lnTo>
                    <a:pt x="8355" y="19973"/>
                  </a:lnTo>
                  <a:lnTo>
                    <a:pt x="8797" y="19862"/>
                  </a:lnTo>
                  <a:lnTo>
                    <a:pt x="9240" y="19696"/>
                  </a:lnTo>
                  <a:lnTo>
                    <a:pt x="9627" y="19530"/>
                  </a:lnTo>
                  <a:lnTo>
                    <a:pt x="10014" y="19254"/>
                  </a:lnTo>
                  <a:lnTo>
                    <a:pt x="10402" y="18977"/>
                  </a:lnTo>
                  <a:lnTo>
                    <a:pt x="10734" y="18700"/>
                  </a:lnTo>
                  <a:lnTo>
                    <a:pt x="11066" y="18368"/>
                  </a:lnTo>
                  <a:lnTo>
                    <a:pt x="11342" y="17981"/>
                  </a:lnTo>
                  <a:lnTo>
                    <a:pt x="11564" y="17594"/>
                  </a:lnTo>
                  <a:lnTo>
                    <a:pt x="11785" y="17207"/>
                  </a:lnTo>
                  <a:lnTo>
                    <a:pt x="11895" y="16764"/>
                  </a:lnTo>
                  <a:lnTo>
                    <a:pt x="12061" y="16321"/>
                  </a:lnTo>
                  <a:lnTo>
                    <a:pt x="12117" y="15824"/>
                  </a:lnTo>
                  <a:lnTo>
                    <a:pt x="12117" y="15326"/>
                  </a:lnTo>
                  <a:lnTo>
                    <a:pt x="12117" y="14883"/>
                  </a:lnTo>
                  <a:lnTo>
                    <a:pt x="12061" y="14385"/>
                  </a:lnTo>
                  <a:lnTo>
                    <a:pt x="11895" y="13943"/>
                  </a:lnTo>
                  <a:lnTo>
                    <a:pt x="11785" y="13500"/>
                  </a:lnTo>
                  <a:lnTo>
                    <a:pt x="11564" y="13057"/>
                  </a:lnTo>
                  <a:lnTo>
                    <a:pt x="11342" y="12670"/>
                  </a:lnTo>
                  <a:lnTo>
                    <a:pt x="11066" y="12338"/>
                  </a:lnTo>
                  <a:lnTo>
                    <a:pt x="10734" y="12006"/>
                  </a:lnTo>
                  <a:lnTo>
                    <a:pt x="10402" y="11674"/>
                  </a:lnTo>
                  <a:lnTo>
                    <a:pt x="10014" y="11398"/>
                  </a:lnTo>
                  <a:lnTo>
                    <a:pt x="9627" y="11176"/>
                  </a:lnTo>
                  <a:lnTo>
                    <a:pt x="9240" y="10955"/>
                  </a:lnTo>
                  <a:lnTo>
                    <a:pt x="8797" y="10789"/>
                  </a:lnTo>
                  <a:lnTo>
                    <a:pt x="8355" y="10678"/>
                  </a:lnTo>
                  <a:lnTo>
                    <a:pt x="7857" y="10623"/>
                  </a:lnTo>
                  <a:lnTo>
                    <a:pt x="7359" y="10568"/>
                  </a:lnTo>
                  <a:close/>
                  <a:moveTo>
                    <a:pt x="12449" y="1550"/>
                  </a:moveTo>
                  <a:lnTo>
                    <a:pt x="12615" y="1605"/>
                  </a:lnTo>
                  <a:lnTo>
                    <a:pt x="12781" y="1716"/>
                  </a:lnTo>
                  <a:lnTo>
                    <a:pt x="12947" y="1827"/>
                  </a:lnTo>
                  <a:lnTo>
                    <a:pt x="13057" y="1993"/>
                  </a:lnTo>
                  <a:lnTo>
                    <a:pt x="13168" y="2159"/>
                  </a:lnTo>
                  <a:lnTo>
                    <a:pt x="13223" y="2325"/>
                  </a:lnTo>
                  <a:lnTo>
                    <a:pt x="13223" y="2546"/>
                  </a:lnTo>
                  <a:lnTo>
                    <a:pt x="13223" y="19309"/>
                  </a:lnTo>
                  <a:lnTo>
                    <a:pt x="13223" y="19530"/>
                  </a:lnTo>
                  <a:lnTo>
                    <a:pt x="13168" y="19696"/>
                  </a:lnTo>
                  <a:lnTo>
                    <a:pt x="13057" y="19862"/>
                  </a:lnTo>
                  <a:lnTo>
                    <a:pt x="12947" y="20028"/>
                  </a:lnTo>
                  <a:lnTo>
                    <a:pt x="12781" y="20139"/>
                  </a:lnTo>
                  <a:lnTo>
                    <a:pt x="12615" y="20249"/>
                  </a:lnTo>
                  <a:lnTo>
                    <a:pt x="12449" y="20305"/>
                  </a:lnTo>
                  <a:lnTo>
                    <a:pt x="2324" y="20305"/>
                  </a:lnTo>
                  <a:lnTo>
                    <a:pt x="2158" y="20249"/>
                  </a:lnTo>
                  <a:lnTo>
                    <a:pt x="1992" y="20139"/>
                  </a:lnTo>
                  <a:lnTo>
                    <a:pt x="1826" y="20028"/>
                  </a:lnTo>
                  <a:lnTo>
                    <a:pt x="1716" y="19862"/>
                  </a:lnTo>
                  <a:lnTo>
                    <a:pt x="1605" y="19696"/>
                  </a:lnTo>
                  <a:lnTo>
                    <a:pt x="1550" y="19530"/>
                  </a:lnTo>
                  <a:lnTo>
                    <a:pt x="1550" y="19309"/>
                  </a:lnTo>
                  <a:lnTo>
                    <a:pt x="1550" y="2546"/>
                  </a:lnTo>
                  <a:lnTo>
                    <a:pt x="1550" y="2325"/>
                  </a:lnTo>
                  <a:lnTo>
                    <a:pt x="1605" y="2159"/>
                  </a:lnTo>
                  <a:lnTo>
                    <a:pt x="1716" y="1993"/>
                  </a:lnTo>
                  <a:lnTo>
                    <a:pt x="1826" y="1827"/>
                  </a:lnTo>
                  <a:lnTo>
                    <a:pt x="1992" y="1716"/>
                  </a:lnTo>
                  <a:lnTo>
                    <a:pt x="2158" y="1605"/>
                  </a:lnTo>
                  <a:lnTo>
                    <a:pt x="2324" y="1550"/>
                  </a:lnTo>
                  <a:close/>
                  <a:moveTo>
                    <a:pt x="2546" y="1"/>
                  </a:moveTo>
                  <a:lnTo>
                    <a:pt x="2048" y="56"/>
                  </a:lnTo>
                  <a:lnTo>
                    <a:pt x="1550" y="222"/>
                  </a:lnTo>
                  <a:lnTo>
                    <a:pt x="1107" y="444"/>
                  </a:lnTo>
                  <a:lnTo>
                    <a:pt x="720" y="720"/>
                  </a:lnTo>
                  <a:lnTo>
                    <a:pt x="443" y="1107"/>
                  </a:lnTo>
                  <a:lnTo>
                    <a:pt x="167" y="1550"/>
                  </a:lnTo>
                  <a:lnTo>
                    <a:pt x="56" y="2048"/>
                  </a:lnTo>
                  <a:lnTo>
                    <a:pt x="1" y="2546"/>
                  </a:lnTo>
                  <a:lnTo>
                    <a:pt x="1" y="19309"/>
                  </a:lnTo>
                  <a:lnTo>
                    <a:pt x="56" y="19807"/>
                  </a:lnTo>
                  <a:lnTo>
                    <a:pt x="167" y="20305"/>
                  </a:lnTo>
                  <a:lnTo>
                    <a:pt x="443" y="20747"/>
                  </a:lnTo>
                  <a:lnTo>
                    <a:pt x="720" y="21079"/>
                  </a:lnTo>
                  <a:lnTo>
                    <a:pt x="1107" y="21411"/>
                  </a:lnTo>
                  <a:lnTo>
                    <a:pt x="1550" y="21633"/>
                  </a:lnTo>
                  <a:lnTo>
                    <a:pt x="2048" y="21799"/>
                  </a:lnTo>
                  <a:lnTo>
                    <a:pt x="2546" y="21854"/>
                  </a:lnTo>
                  <a:lnTo>
                    <a:pt x="12227" y="21854"/>
                  </a:lnTo>
                  <a:lnTo>
                    <a:pt x="12725" y="21799"/>
                  </a:lnTo>
                  <a:lnTo>
                    <a:pt x="13223" y="21633"/>
                  </a:lnTo>
                  <a:lnTo>
                    <a:pt x="13666" y="21411"/>
                  </a:lnTo>
                  <a:lnTo>
                    <a:pt x="14053" y="21079"/>
                  </a:lnTo>
                  <a:lnTo>
                    <a:pt x="14330" y="20747"/>
                  </a:lnTo>
                  <a:lnTo>
                    <a:pt x="14606" y="20305"/>
                  </a:lnTo>
                  <a:lnTo>
                    <a:pt x="14717" y="19807"/>
                  </a:lnTo>
                  <a:lnTo>
                    <a:pt x="14772" y="19309"/>
                  </a:lnTo>
                  <a:lnTo>
                    <a:pt x="14772" y="2546"/>
                  </a:lnTo>
                  <a:lnTo>
                    <a:pt x="14717" y="2048"/>
                  </a:lnTo>
                  <a:lnTo>
                    <a:pt x="14606" y="1550"/>
                  </a:lnTo>
                  <a:lnTo>
                    <a:pt x="14330" y="1107"/>
                  </a:lnTo>
                  <a:lnTo>
                    <a:pt x="14053" y="720"/>
                  </a:lnTo>
                  <a:lnTo>
                    <a:pt x="13666" y="444"/>
                  </a:lnTo>
                  <a:lnTo>
                    <a:pt x="13223" y="222"/>
                  </a:lnTo>
                  <a:lnTo>
                    <a:pt x="12725" y="56"/>
                  </a:lnTo>
                  <a:lnTo>
                    <a:pt x="12227"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rot="-5209778">
              <a:off x="477013" y="1599460"/>
              <a:ext cx="194430" cy="256850"/>
            </a:xfrm>
            <a:custGeom>
              <a:avLst/>
              <a:gdLst/>
              <a:ahLst/>
              <a:cxnLst/>
              <a:rect l="0" t="0" r="0" b="0"/>
              <a:pathLst>
                <a:path w="16543" h="21854" extrusionOk="0">
                  <a:moveTo>
                    <a:pt x="12504" y="4980"/>
                  </a:moveTo>
                  <a:lnTo>
                    <a:pt x="12504" y="15989"/>
                  </a:lnTo>
                  <a:lnTo>
                    <a:pt x="4095" y="15989"/>
                  </a:lnTo>
                  <a:lnTo>
                    <a:pt x="4095" y="4980"/>
                  </a:lnTo>
                  <a:close/>
                  <a:moveTo>
                    <a:pt x="2546" y="3431"/>
                  </a:moveTo>
                  <a:lnTo>
                    <a:pt x="2546" y="17538"/>
                  </a:lnTo>
                  <a:lnTo>
                    <a:pt x="13998" y="17538"/>
                  </a:lnTo>
                  <a:lnTo>
                    <a:pt x="13998" y="3431"/>
                  </a:lnTo>
                  <a:close/>
                  <a:moveTo>
                    <a:pt x="8299" y="17981"/>
                  </a:moveTo>
                  <a:lnTo>
                    <a:pt x="8133" y="18036"/>
                  </a:lnTo>
                  <a:lnTo>
                    <a:pt x="7967" y="18036"/>
                  </a:lnTo>
                  <a:lnTo>
                    <a:pt x="7636" y="18257"/>
                  </a:lnTo>
                  <a:lnTo>
                    <a:pt x="7470" y="18534"/>
                  </a:lnTo>
                  <a:lnTo>
                    <a:pt x="7414" y="18700"/>
                  </a:lnTo>
                  <a:lnTo>
                    <a:pt x="7414" y="18866"/>
                  </a:lnTo>
                  <a:lnTo>
                    <a:pt x="7414" y="19032"/>
                  </a:lnTo>
                  <a:lnTo>
                    <a:pt x="7470" y="19198"/>
                  </a:lnTo>
                  <a:lnTo>
                    <a:pt x="7636" y="19475"/>
                  </a:lnTo>
                  <a:lnTo>
                    <a:pt x="7967" y="19696"/>
                  </a:lnTo>
                  <a:lnTo>
                    <a:pt x="8133" y="19751"/>
                  </a:lnTo>
                  <a:lnTo>
                    <a:pt x="8465" y="19751"/>
                  </a:lnTo>
                  <a:lnTo>
                    <a:pt x="8631" y="19696"/>
                  </a:lnTo>
                  <a:lnTo>
                    <a:pt x="8908" y="19475"/>
                  </a:lnTo>
                  <a:lnTo>
                    <a:pt x="9074" y="19198"/>
                  </a:lnTo>
                  <a:lnTo>
                    <a:pt x="9129" y="19032"/>
                  </a:lnTo>
                  <a:lnTo>
                    <a:pt x="9185" y="18866"/>
                  </a:lnTo>
                  <a:lnTo>
                    <a:pt x="9129" y="18700"/>
                  </a:lnTo>
                  <a:lnTo>
                    <a:pt x="9074" y="18534"/>
                  </a:lnTo>
                  <a:lnTo>
                    <a:pt x="8908" y="18257"/>
                  </a:lnTo>
                  <a:lnTo>
                    <a:pt x="8631" y="18036"/>
                  </a:lnTo>
                  <a:lnTo>
                    <a:pt x="8465" y="18036"/>
                  </a:lnTo>
                  <a:lnTo>
                    <a:pt x="8299" y="17981"/>
                  </a:lnTo>
                  <a:close/>
                  <a:moveTo>
                    <a:pt x="14219" y="1550"/>
                  </a:moveTo>
                  <a:lnTo>
                    <a:pt x="14385" y="1605"/>
                  </a:lnTo>
                  <a:lnTo>
                    <a:pt x="14551" y="1716"/>
                  </a:lnTo>
                  <a:lnTo>
                    <a:pt x="14717" y="1826"/>
                  </a:lnTo>
                  <a:lnTo>
                    <a:pt x="14828" y="1992"/>
                  </a:lnTo>
                  <a:lnTo>
                    <a:pt x="14938" y="2158"/>
                  </a:lnTo>
                  <a:lnTo>
                    <a:pt x="14994" y="2324"/>
                  </a:lnTo>
                  <a:lnTo>
                    <a:pt x="14994" y="2545"/>
                  </a:lnTo>
                  <a:lnTo>
                    <a:pt x="14994" y="19309"/>
                  </a:lnTo>
                  <a:lnTo>
                    <a:pt x="14994" y="19530"/>
                  </a:lnTo>
                  <a:lnTo>
                    <a:pt x="14938" y="19696"/>
                  </a:lnTo>
                  <a:lnTo>
                    <a:pt x="14828" y="19862"/>
                  </a:lnTo>
                  <a:lnTo>
                    <a:pt x="14717" y="20028"/>
                  </a:lnTo>
                  <a:lnTo>
                    <a:pt x="14551" y="20138"/>
                  </a:lnTo>
                  <a:lnTo>
                    <a:pt x="14385" y="20249"/>
                  </a:lnTo>
                  <a:lnTo>
                    <a:pt x="14219" y="20304"/>
                  </a:lnTo>
                  <a:lnTo>
                    <a:pt x="2324" y="20304"/>
                  </a:lnTo>
                  <a:lnTo>
                    <a:pt x="2158" y="20249"/>
                  </a:lnTo>
                  <a:lnTo>
                    <a:pt x="1992" y="20138"/>
                  </a:lnTo>
                  <a:lnTo>
                    <a:pt x="1826" y="20028"/>
                  </a:lnTo>
                  <a:lnTo>
                    <a:pt x="1716" y="19862"/>
                  </a:lnTo>
                  <a:lnTo>
                    <a:pt x="1605" y="19696"/>
                  </a:lnTo>
                  <a:lnTo>
                    <a:pt x="1550" y="19530"/>
                  </a:lnTo>
                  <a:lnTo>
                    <a:pt x="1550" y="19309"/>
                  </a:lnTo>
                  <a:lnTo>
                    <a:pt x="1550" y="2545"/>
                  </a:lnTo>
                  <a:lnTo>
                    <a:pt x="1550" y="2324"/>
                  </a:lnTo>
                  <a:lnTo>
                    <a:pt x="1605" y="2158"/>
                  </a:lnTo>
                  <a:lnTo>
                    <a:pt x="1716" y="1992"/>
                  </a:lnTo>
                  <a:lnTo>
                    <a:pt x="1826" y="1826"/>
                  </a:lnTo>
                  <a:lnTo>
                    <a:pt x="1992" y="1716"/>
                  </a:lnTo>
                  <a:lnTo>
                    <a:pt x="2158" y="1605"/>
                  </a:lnTo>
                  <a:lnTo>
                    <a:pt x="2324" y="1550"/>
                  </a:lnTo>
                  <a:close/>
                  <a:moveTo>
                    <a:pt x="2546" y="1"/>
                  </a:moveTo>
                  <a:lnTo>
                    <a:pt x="2048" y="56"/>
                  </a:lnTo>
                  <a:lnTo>
                    <a:pt x="1550" y="222"/>
                  </a:lnTo>
                  <a:lnTo>
                    <a:pt x="1107" y="443"/>
                  </a:lnTo>
                  <a:lnTo>
                    <a:pt x="775" y="775"/>
                  </a:lnTo>
                  <a:lnTo>
                    <a:pt x="443" y="1107"/>
                  </a:lnTo>
                  <a:lnTo>
                    <a:pt x="222" y="1550"/>
                  </a:lnTo>
                  <a:lnTo>
                    <a:pt x="56" y="2048"/>
                  </a:lnTo>
                  <a:lnTo>
                    <a:pt x="1" y="2545"/>
                  </a:lnTo>
                  <a:lnTo>
                    <a:pt x="1" y="19309"/>
                  </a:lnTo>
                  <a:lnTo>
                    <a:pt x="56" y="19807"/>
                  </a:lnTo>
                  <a:lnTo>
                    <a:pt x="222" y="20304"/>
                  </a:lnTo>
                  <a:lnTo>
                    <a:pt x="443" y="20747"/>
                  </a:lnTo>
                  <a:lnTo>
                    <a:pt x="775" y="21134"/>
                  </a:lnTo>
                  <a:lnTo>
                    <a:pt x="1107" y="21411"/>
                  </a:lnTo>
                  <a:lnTo>
                    <a:pt x="1550" y="21632"/>
                  </a:lnTo>
                  <a:lnTo>
                    <a:pt x="2048" y="21798"/>
                  </a:lnTo>
                  <a:lnTo>
                    <a:pt x="2546" y="21854"/>
                  </a:lnTo>
                  <a:lnTo>
                    <a:pt x="13998" y="21854"/>
                  </a:lnTo>
                  <a:lnTo>
                    <a:pt x="14551" y="21798"/>
                  </a:lnTo>
                  <a:lnTo>
                    <a:pt x="14994" y="21632"/>
                  </a:lnTo>
                  <a:lnTo>
                    <a:pt x="15436" y="21411"/>
                  </a:lnTo>
                  <a:lnTo>
                    <a:pt x="15824" y="21134"/>
                  </a:lnTo>
                  <a:lnTo>
                    <a:pt x="16100" y="20747"/>
                  </a:lnTo>
                  <a:lnTo>
                    <a:pt x="16377" y="20304"/>
                  </a:lnTo>
                  <a:lnTo>
                    <a:pt x="16487" y="19807"/>
                  </a:lnTo>
                  <a:lnTo>
                    <a:pt x="16543" y="19309"/>
                  </a:lnTo>
                  <a:lnTo>
                    <a:pt x="16543" y="2545"/>
                  </a:lnTo>
                  <a:lnTo>
                    <a:pt x="16487" y="2048"/>
                  </a:lnTo>
                  <a:lnTo>
                    <a:pt x="16377" y="1550"/>
                  </a:lnTo>
                  <a:lnTo>
                    <a:pt x="16100" y="1107"/>
                  </a:lnTo>
                  <a:lnTo>
                    <a:pt x="15824" y="775"/>
                  </a:lnTo>
                  <a:lnTo>
                    <a:pt x="15436" y="443"/>
                  </a:lnTo>
                  <a:lnTo>
                    <a:pt x="14994" y="222"/>
                  </a:lnTo>
                  <a:lnTo>
                    <a:pt x="14551" y="56"/>
                  </a:lnTo>
                  <a:lnTo>
                    <a:pt x="1399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11340" y="1103372"/>
              <a:ext cx="205481" cy="256193"/>
            </a:xfrm>
            <a:custGeom>
              <a:avLst/>
              <a:gdLst/>
              <a:ahLst/>
              <a:cxnLst/>
              <a:rect l="0" t="0" r="0" b="0"/>
              <a:pathLst>
                <a:path w="17484" h="21799" extrusionOk="0">
                  <a:moveTo>
                    <a:pt x="12394" y="5921"/>
                  </a:moveTo>
                  <a:lnTo>
                    <a:pt x="12394" y="7027"/>
                  </a:lnTo>
                  <a:lnTo>
                    <a:pt x="8631" y="7027"/>
                  </a:lnTo>
                  <a:lnTo>
                    <a:pt x="8631" y="5921"/>
                  </a:lnTo>
                  <a:close/>
                  <a:moveTo>
                    <a:pt x="7857" y="4371"/>
                  </a:moveTo>
                  <a:lnTo>
                    <a:pt x="7580" y="4427"/>
                  </a:lnTo>
                  <a:lnTo>
                    <a:pt x="7304" y="4593"/>
                  </a:lnTo>
                  <a:lnTo>
                    <a:pt x="7138" y="4869"/>
                  </a:lnTo>
                  <a:lnTo>
                    <a:pt x="7082" y="5146"/>
                  </a:lnTo>
                  <a:lnTo>
                    <a:pt x="7082" y="7802"/>
                  </a:lnTo>
                  <a:lnTo>
                    <a:pt x="7138" y="8133"/>
                  </a:lnTo>
                  <a:lnTo>
                    <a:pt x="7304" y="8355"/>
                  </a:lnTo>
                  <a:lnTo>
                    <a:pt x="7580" y="8521"/>
                  </a:lnTo>
                  <a:lnTo>
                    <a:pt x="7857" y="8576"/>
                  </a:lnTo>
                  <a:lnTo>
                    <a:pt x="13168" y="8576"/>
                  </a:lnTo>
                  <a:lnTo>
                    <a:pt x="13445" y="8521"/>
                  </a:lnTo>
                  <a:lnTo>
                    <a:pt x="13721" y="8355"/>
                  </a:lnTo>
                  <a:lnTo>
                    <a:pt x="13887" y="8133"/>
                  </a:lnTo>
                  <a:lnTo>
                    <a:pt x="13943" y="7802"/>
                  </a:lnTo>
                  <a:lnTo>
                    <a:pt x="13943" y="5146"/>
                  </a:lnTo>
                  <a:lnTo>
                    <a:pt x="13887" y="4869"/>
                  </a:lnTo>
                  <a:lnTo>
                    <a:pt x="13721" y="4593"/>
                  </a:lnTo>
                  <a:lnTo>
                    <a:pt x="13445" y="4427"/>
                  </a:lnTo>
                  <a:lnTo>
                    <a:pt x="13168" y="4371"/>
                  </a:lnTo>
                  <a:close/>
                  <a:moveTo>
                    <a:pt x="2656" y="1550"/>
                  </a:moveTo>
                  <a:lnTo>
                    <a:pt x="2656" y="20305"/>
                  </a:lnTo>
                  <a:lnTo>
                    <a:pt x="1661" y="20305"/>
                  </a:lnTo>
                  <a:lnTo>
                    <a:pt x="1605" y="20249"/>
                  </a:lnTo>
                  <a:lnTo>
                    <a:pt x="1550" y="20194"/>
                  </a:lnTo>
                  <a:lnTo>
                    <a:pt x="1550" y="1661"/>
                  </a:lnTo>
                  <a:lnTo>
                    <a:pt x="1605" y="1550"/>
                  </a:lnTo>
                  <a:close/>
                  <a:moveTo>
                    <a:pt x="15934" y="1550"/>
                  </a:moveTo>
                  <a:lnTo>
                    <a:pt x="15934" y="20305"/>
                  </a:lnTo>
                  <a:lnTo>
                    <a:pt x="4206" y="20305"/>
                  </a:lnTo>
                  <a:lnTo>
                    <a:pt x="4206" y="1550"/>
                  </a:lnTo>
                  <a:close/>
                  <a:moveTo>
                    <a:pt x="1329" y="1"/>
                  </a:moveTo>
                  <a:lnTo>
                    <a:pt x="1052" y="112"/>
                  </a:lnTo>
                  <a:lnTo>
                    <a:pt x="775" y="277"/>
                  </a:lnTo>
                  <a:lnTo>
                    <a:pt x="499" y="443"/>
                  </a:lnTo>
                  <a:lnTo>
                    <a:pt x="333" y="720"/>
                  </a:lnTo>
                  <a:lnTo>
                    <a:pt x="167" y="997"/>
                  </a:lnTo>
                  <a:lnTo>
                    <a:pt x="56" y="1273"/>
                  </a:lnTo>
                  <a:lnTo>
                    <a:pt x="1" y="1661"/>
                  </a:lnTo>
                  <a:lnTo>
                    <a:pt x="1" y="20194"/>
                  </a:lnTo>
                  <a:lnTo>
                    <a:pt x="56" y="20526"/>
                  </a:lnTo>
                  <a:lnTo>
                    <a:pt x="167" y="20803"/>
                  </a:lnTo>
                  <a:lnTo>
                    <a:pt x="333" y="21079"/>
                  </a:lnTo>
                  <a:lnTo>
                    <a:pt x="499" y="21356"/>
                  </a:lnTo>
                  <a:lnTo>
                    <a:pt x="775" y="21522"/>
                  </a:lnTo>
                  <a:lnTo>
                    <a:pt x="1052" y="21688"/>
                  </a:lnTo>
                  <a:lnTo>
                    <a:pt x="1329" y="21799"/>
                  </a:lnTo>
                  <a:lnTo>
                    <a:pt x="16709" y="21799"/>
                  </a:lnTo>
                  <a:lnTo>
                    <a:pt x="16985" y="21743"/>
                  </a:lnTo>
                  <a:lnTo>
                    <a:pt x="17207" y="21577"/>
                  </a:lnTo>
                  <a:lnTo>
                    <a:pt x="17373" y="21356"/>
                  </a:lnTo>
                  <a:lnTo>
                    <a:pt x="17483" y="21079"/>
                  </a:lnTo>
                  <a:lnTo>
                    <a:pt x="17483" y="775"/>
                  </a:lnTo>
                  <a:lnTo>
                    <a:pt x="17373" y="443"/>
                  </a:lnTo>
                  <a:lnTo>
                    <a:pt x="17207" y="222"/>
                  </a:lnTo>
                  <a:lnTo>
                    <a:pt x="16985" y="56"/>
                  </a:lnTo>
                  <a:lnTo>
                    <a:pt x="16709"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rot="960139">
              <a:off x="839930" y="-54260"/>
              <a:ext cx="256848" cy="256848"/>
            </a:xfrm>
            <a:custGeom>
              <a:avLst/>
              <a:gdLst/>
              <a:ahLst/>
              <a:cxnLst/>
              <a:rect l="0" t="0" r="0" b="0"/>
              <a:pathLst>
                <a:path w="21854" h="21854" extrusionOk="0">
                  <a:moveTo>
                    <a:pt x="19198" y="15657"/>
                  </a:moveTo>
                  <a:lnTo>
                    <a:pt x="15658" y="19198"/>
                  </a:lnTo>
                  <a:lnTo>
                    <a:pt x="15658" y="15657"/>
                  </a:lnTo>
                  <a:close/>
                  <a:moveTo>
                    <a:pt x="20305" y="1549"/>
                  </a:moveTo>
                  <a:lnTo>
                    <a:pt x="20305" y="14108"/>
                  </a:lnTo>
                  <a:lnTo>
                    <a:pt x="14883" y="14108"/>
                  </a:lnTo>
                  <a:lnTo>
                    <a:pt x="14606" y="14163"/>
                  </a:lnTo>
                  <a:lnTo>
                    <a:pt x="14330" y="14329"/>
                  </a:lnTo>
                  <a:lnTo>
                    <a:pt x="14164" y="14606"/>
                  </a:lnTo>
                  <a:lnTo>
                    <a:pt x="14108" y="14882"/>
                  </a:lnTo>
                  <a:lnTo>
                    <a:pt x="14108" y="20304"/>
                  </a:lnTo>
                  <a:lnTo>
                    <a:pt x="1550" y="20304"/>
                  </a:lnTo>
                  <a:lnTo>
                    <a:pt x="1550" y="1549"/>
                  </a:lnTo>
                  <a:close/>
                  <a:moveTo>
                    <a:pt x="775" y="0"/>
                  </a:moveTo>
                  <a:lnTo>
                    <a:pt x="499" y="56"/>
                  </a:lnTo>
                  <a:lnTo>
                    <a:pt x="222" y="222"/>
                  </a:lnTo>
                  <a:lnTo>
                    <a:pt x="56" y="443"/>
                  </a:lnTo>
                  <a:lnTo>
                    <a:pt x="1" y="775"/>
                  </a:lnTo>
                  <a:lnTo>
                    <a:pt x="1" y="21079"/>
                  </a:lnTo>
                  <a:lnTo>
                    <a:pt x="56" y="21355"/>
                  </a:lnTo>
                  <a:lnTo>
                    <a:pt x="222" y="21632"/>
                  </a:lnTo>
                  <a:lnTo>
                    <a:pt x="499" y="21798"/>
                  </a:lnTo>
                  <a:lnTo>
                    <a:pt x="775" y="21853"/>
                  </a:lnTo>
                  <a:lnTo>
                    <a:pt x="14883" y="21853"/>
                  </a:lnTo>
                  <a:lnTo>
                    <a:pt x="15215" y="21798"/>
                  </a:lnTo>
                  <a:lnTo>
                    <a:pt x="15436" y="21632"/>
                  </a:lnTo>
                  <a:lnTo>
                    <a:pt x="21633" y="15436"/>
                  </a:lnTo>
                  <a:lnTo>
                    <a:pt x="21633" y="15380"/>
                  </a:lnTo>
                  <a:lnTo>
                    <a:pt x="21799" y="15159"/>
                  </a:lnTo>
                  <a:lnTo>
                    <a:pt x="21854" y="14882"/>
                  </a:lnTo>
                  <a:lnTo>
                    <a:pt x="21854" y="775"/>
                  </a:lnTo>
                  <a:lnTo>
                    <a:pt x="21799" y="443"/>
                  </a:lnTo>
                  <a:lnTo>
                    <a:pt x="21633" y="222"/>
                  </a:lnTo>
                  <a:lnTo>
                    <a:pt x="21356" y="56"/>
                  </a:lnTo>
                  <a:lnTo>
                    <a:pt x="2107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5131367">
              <a:off x="3536340" y="163989"/>
              <a:ext cx="215239" cy="236055"/>
            </a:xfrm>
            <a:custGeom>
              <a:avLst/>
              <a:gdLst/>
              <a:ahLst/>
              <a:cxnLst/>
              <a:rect l="0" t="0" r="0" b="0"/>
              <a:pathLst>
                <a:path w="18313" h="20084" extrusionOk="0">
                  <a:moveTo>
                    <a:pt x="16763" y="3265"/>
                  </a:moveTo>
                  <a:lnTo>
                    <a:pt x="16763" y="5257"/>
                  </a:lnTo>
                  <a:lnTo>
                    <a:pt x="15657" y="5257"/>
                  </a:lnTo>
                  <a:lnTo>
                    <a:pt x="15657" y="3265"/>
                  </a:lnTo>
                  <a:close/>
                  <a:moveTo>
                    <a:pt x="10567" y="5035"/>
                  </a:moveTo>
                  <a:lnTo>
                    <a:pt x="10567" y="7027"/>
                  </a:lnTo>
                  <a:lnTo>
                    <a:pt x="6805" y="7027"/>
                  </a:lnTo>
                  <a:lnTo>
                    <a:pt x="6805" y="5035"/>
                  </a:lnTo>
                  <a:close/>
                  <a:moveTo>
                    <a:pt x="6030" y="3486"/>
                  </a:moveTo>
                  <a:lnTo>
                    <a:pt x="5754" y="3597"/>
                  </a:lnTo>
                  <a:lnTo>
                    <a:pt x="5477" y="3708"/>
                  </a:lnTo>
                  <a:lnTo>
                    <a:pt x="5311" y="3984"/>
                  </a:lnTo>
                  <a:lnTo>
                    <a:pt x="5256" y="4261"/>
                  </a:lnTo>
                  <a:lnTo>
                    <a:pt x="5256" y="7802"/>
                  </a:lnTo>
                  <a:lnTo>
                    <a:pt x="5311" y="8133"/>
                  </a:lnTo>
                  <a:lnTo>
                    <a:pt x="5477" y="8355"/>
                  </a:lnTo>
                  <a:lnTo>
                    <a:pt x="5754" y="8521"/>
                  </a:lnTo>
                  <a:lnTo>
                    <a:pt x="6030" y="8576"/>
                  </a:lnTo>
                  <a:lnTo>
                    <a:pt x="11341" y="8576"/>
                  </a:lnTo>
                  <a:lnTo>
                    <a:pt x="11618" y="8521"/>
                  </a:lnTo>
                  <a:lnTo>
                    <a:pt x="11895" y="8355"/>
                  </a:lnTo>
                  <a:lnTo>
                    <a:pt x="12061" y="8133"/>
                  </a:lnTo>
                  <a:lnTo>
                    <a:pt x="12116" y="7802"/>
                  </a:lnTo>
                  <a:lnTo>
                    <a:pt x="12116" y="4261"/>
                  </a:lnTo>
                  <a:lnTo>
                    <a:pt x="12061" y="3984"/>
                  </a:lnTo>
                  <a:lnTo>
                    <a:pt x="11895" y="3708"/>
                  </a:lnTo>
                  <a:lnTo>
                    <a:pt x="11618" y="3597"/>
                  </a:lnTo>
                  <a:lnTo>
                    <a:pt x="11341" y="3486"/>
                  </a:lnTo>
                  <a:close/>
                  <a:moveTo>
                    <a:pt x="16763" y="6806"/>
                  </a:moveTo>
                  <a:lnTo>
                    <a:pt x="16763" y="8797"/>
                  </a:lnTo>
                  <a:lnTo>
                    <a:pt x="15657" y="8797"/>
                  </a:lnTo>
                  <a:lnTo>
                    <a:pt x="15657" y="6806"/>
                  </a:lnTo>
                  <a:close/>
                  <a:moveTo>
                    <a:pt x="16763" y="10346"/>
                  </a:moveTo>
                  <a:lnTo>
                    <a:pt x="16763" y="12338"/>
                  </a:lnTo>
                  <a:lnTo>
                    <a:pt x="15657" y="12338"/>
                  </a:lnTo>
                  <a:lnTo>
                    <a:pt x="15657" y="10346"/>
                  </a:lnTo>
                  <a:close/>
                  <a:moveTo>
                    <a:pt x="16763" y="13887"/>
                  </a:moveTo>
                  <a:lnTo>
                    <a:pt x="16763" y="15879"/>
                  </a:lnTo>
                  <a:lnTo>
                    <a:pt x="15657" y="15879"/>
                  </a:lnTo>
                  <a:lnTo>
                    <a:pt x="15657" y="13887"/>
                  </a:lnTo>
                  <a:close/>
                  <a:moveTo>
                    <a:pt x="14108" y="1550"/>
                  </a:moveTo>
                  <a:lnTo>
                    <a:pt x="14108" y="18534"/>
                  </a:lnTo>
                  <a:lnTo>
                    <a:pt x="2379" y="18534"/>
                  </a:lnTo>
                  <a:lnTo>
                    <a:pt x="2379" y="17428"/>
                  </a:lnTo>
                  <a:lnTo>
                    <a:pt x="2490" y="17428"/>
                  </a:lnTo>
                  <a:lnTo>
                    <a:pt x="2822" y="17373"/>
                  </a:lnTo>
                  <a:lnTo>
                    <a:pt x="3043" y="17207"/>
                  </a:lnTo>
                  <a:lnTo>
                    <a:pt x="3209" y="16930"/>
                  </a:lnTo>
                  <a:lnTo>
                    <a:pt x="3264" y="16653"/>
                  </a:lnTo>
                  <a:lnTo>
                    <a:pt x="3209" y="16321"/>
                  </a:lnTo>
                  <a:lnTo>
                    <a:pt x="3043" y="16100"/>
                  </a:lnTo>
                  <a:lnTo>
                    <a:pt x="2822" y="15934"/>
                  </a:lnTo>
                  <a:lnTo>
                    <a:pt x="2490" y="15879"/>
                  </a:lnTo>
                  <a:lnTo>
                    <a:pt x="2379" y="15879"/>
                  </a:lnTo>
                  <a:lnTo>
                    <a:pt x="2379" y="14772"/>
                  </a:lnTo>
                  <a:lnTo>
                    <a:pt x="2490" y="14772"/>
                  </a:lnTo>
                  <a:lnTo>
                    <a:pt x="2822" y="14717"/>
                  </a:lnTo>
                  <a:lnTo>
                    <a:pt x="3043" y="14551"/>
                  </a:lnTo>
                  <a:lnTo>
                    <a:pt x="3209" y="14274"/>
                  </a:lnTo>
                  <a:lnTo>
                    <a:pt x="3264" y="13998"/>
                  </a:lnTo>
                  <a:lnTo>
                    <a:pt x="3209" y="13666"/>
                  </a:lnTo>
                  <a:lnTo>
                    <a:pt x="3043" y="13445"/>
                  </a:lnTo>
                  <a:lnTo>
                    <a:pt x="2822" y="13279"/>
                  </a:lnTo>
                  <a:lnTo>
                    <a:pt x="2490" y="13223"/>
                  </a:lnTo>
                  <a:lnTo>
                    <a:pt x="2379" y="13223"/>
                  </a:lnTo>
                  <a:lnTo>
                    <a:pt x="2379" y="12117"/>
                  </a:lnTo>
                  <a:lnTo>
                    <a:pt x="2490" y="12117"/>
                  </a:lnTo>
                  <a:lnTo>
                    <a:pt x="2822" y="12061"/>
                  </a:lnTo>
                  <a:lnTo>
                    <a:pt x="3043" y="11896"/>
                  </a:lnTo>
                  <a:lnTo>
                    <a:pt x="3209" y="11619"/>
                  </a:lnTo>
                  <a:lnTo>
                    <a:pt x="3264" y="11342"/>
                  </a:lnTo>
                  <a:lnTo>
                    <a:pt x="3209" y="11066"/>
                  </a:lnTo>
                  <a:lnTo>
                    <a:pt x="3043" y="10789"/>
                  </a:lnTo>
                  <a:lnTo>
                    <a:pt x="2822" y="10623"/>
                  </a:lnTo>
                  <a:lnTo>
                    <a:pt x="2490" y="10568"/>
                  </a:lnTo>
                  <a:lnTo>
                    <a:pt x="2379" y="10568"/>
                  </a:lnTo>
                  <a:lnTo>
                    <a:pt x="2379" y="9461"/>
                  </a:lnTo>
                  <a:lnTo>
                    <a:pt x="2490" y="9461"/>
                  </a:lnTo>
                  <a:lnTo>
                    <a:pt x="2822" y="9406"/>
                  </a:lnTo>
                  <a:lnTo>
                    <a:pt x="3043" y="9240"/>
                  </a:lnTo>
                  <a:lnTo>
                    <a:pt x="3209" y="9019"/>
                  </a:lnTo>
                  <a:lnTo>
                    <a:pt x="3264" y="8687"/>
                  </a:lnTo>
                  <a:lnTo>
                    <a:pt x="3209" y="8410"/>
                  </a:lnTo>
                  <a:lnTo>
                    <a:pt x="3043" y="8133"/>
                  </a:lnTo>
                  <a:lnTo>
                    <a:pt x="2822" y="7968"/>
                  </a:lnTo>
                  <a:lnTo>
                    <a:pt x="2490" y="7912"/>
                  </a:lnTo>
                  <a:lnTo>
                    <a:pt x="2379" y="7912"/>
                  </a:lnTo>
                  <a:lnTo>
                    <a:pt x="2379" y="6806"/>
                  </a:lnTo>
                  <a:lnTo>
                    <a:pt x="2490" y="6806"/>
                  </a:lnTo>
                  <a:lnTo>
                    <a:pt x="2822" y="6750"/>
                  </a:lnTo>
                  <a:lnTo>
                    <a:pt x="3043" y="6584"/>
                  </a:lnTo>
                  <a:lnTo>
                    <a:pt x="3209" y="6363"/>
                  </a:lnTo>
                  <a:lnTo>
                    <a:pt x="3264" y="6031"/>
                  </a:lnTo>
                  <a:lnTo>
                    <a:pt x="3209" y="5755"/>
                  </a:lnTo>
                  <a:lnTo>
                    <a:pt x="3043" y="5478"/>
                  </a:lnTo>
                  <a:lnTo>
                    <a:pt x="2822" y="5312"/>
                  </a:lnTo>
                  <a:lnTo>
                    <a:pt x="2490" y="5257"/>
                  </a:lnTo>
                  <a:lnTo>
                    <a:pt x="2379" y="5257"/>
                  </a:lnTo>
                  <a:lnTo>
                    <a:pt x="2379" y="4150"/>
                  </a:lnTo>
                  <a:lnTo>
                    <a:pt x="2490" y="4150"/>
                  </a:lnTo>
                  <a:lnTo>
                    <a:pt x="2822" y="4095"/>
                  </a:lnTo>
                  <a:lnTo>
                    <a:pt x="3043" y="3929"/>
                  </a:lnTo>
                  <a:lnTo>
                    <a:pt x="3209" y="3708"/>
                  </a:lnTo>
                  <a:lnTo>
                    <a:pt x="3264" y="3376"/>
                  </a:lnTo>
                  <a:lnTo>
                    <a:pt x="3209" y="3099"/>
                  </a:lnTo>
                  <a:lnTo>
                    <a:pt x="3043" y="2878"/>
                  </a:lnTo>
                  <a:lnTo>
                    <a:pt x="2822" y="2712"/>
                  </a:lnTo>
                  <a:lnTo>
                    <a:pt x="2490" y="2601"/>
                  </a:lnTo>
                  <a:lnTo>
                    <a:pt x="2379" y="2601"/>
                  </a:lnTo>
                  <a:lnTo>
                    <a:pt x="2379" y="1550"/>
                  </a:lnTo>
                  <a:close/>
                  <a:moveTo>
                    <a:pt x="1604" y="1"/>
                  </a:moveTo>
                  <a:lnTo>
                    <a:pt x="1328" y="56"/>
                  </a:lnTo>
                  <a:lnTo>
                    <a:pt x="1106" y="222"/>
                  </a:lnTo>
                  <a:lnTo>
                    <a:pt x="941" y="443"/>
                  </a:lnTo>
                  <a:lnTo>
                    <a:pt x="830" y="775"/>
                  </a:lnTo>
                  <a:lnTo>
                    <a:pt x="830" y="2601"/>
                  </a:lnTo>
                  <a:lnTo>
                    <a:pt x="719" y="2601"/>
                  </a:lnTo>
                  <a:lnTo>
                    <a:pt x="443" y="2712"/>
                  </a:lnTo>
                  <a:lnTo>
                    <a:pt x="221" y="2878"/>
                  </a:lnTo>
                  <a:lnTo>
                    <a:pt x="55" y="3099"/>
                  </a:lnTo>
                  <a:lnTo>
                    <a:pt x="0" y="3376"/>
                  </a:lnTo>
                  <a:lnTo>
                    <a:pt x="55" y="3708"/>
                  </a:lnTo>
                  <a:lnTo>
                    <a:pt x="221" y="3929"/>
                  </a:lnTo>
                  <a:lnTo>
                    <a:pt x="443" y="4095"/>
                  </a:lnTo>
                  <a:lnTo>
                    <a:pt x="719" y="4150"/>
                  </a:lnTo>
                  <a:lnTo>
                    <a:pt x="830" y="4150"/>
                  </a:lnTo>
                  <a:lnTo>
                    <a:pt x="830" y="5257"/>
                  </a:lnTo>
                  <a:lnTo>
                    <a:pt x="719" y="5257"/>
                  </a:lnTo>
                  <a:lnTo>
                    <a:pt x="443" y="5312"/>
                  </a:lnTo>
                  <a:lnTo>
                    <a:pt x="221" y="5478"/>
                  </a:lnTo>
                  <a:lnTo>
                    <a:pt x="55" y="5755"/>
                  </a:lnTo>
                  <a:lnTo>
                    <a:pt x="0" y="6031"/>
                  </a:lnTo>
                  <a:lnTo>
                    <a:pt x="55" y="6363"/>
                  </a:lnTo>
                  <a:lnTo>
                    <a:pt x="221" y="6584"/>
                  </a:lnTo>
                  <a:lnTo>
                    <a:pt x="443" y="6750"/>
                  </a:lnTo>
                  <a:lnTo>
                    <a:pt x="719" y="6806"/>
                  </a:lnTo>
                  <a:lnTo>
                    <a:pt x="830" y="6806"/>
                  </a:lnTo>
                  <a:lnTo>
                    <a:pt x="830" y="7912"/>
                  </a:lnTo>
                  <a:lnTo>
                    <a:pt x="719" y="7912"/>
                  </a:lnTo>
                  <a:lnTo>
                    <a:pt x="443" y="7968"/>
                  </a:lnTo>
                  <a:lnTo>
                    <a:pt x="221" y="8133"/>
                  </a:lnTo>
                  <a:lnTo>
                    <a:pt x="55" y="8410"/>
                  </a:lnTo>
                  <a:lnTo>
                    <a:pt x="0" y="8687"/>
                  </a:lnTo>
                  <a:lnTo>
                    <a:pt x="55" y="9019"/>
                  </a:lnTo>
                  <a:lnTo>
                    <a:pt x="221" y="9240"/>
                  </a:lnTo>
                  <a:lnTo>
                    <a:pt x="443" y="9406"/>
                  </a:lnTo>
                  <a:lnTo>
                    <a:pt x="719" y="9461"/>
                  </a:lnTo>
                  <a:lnTo>
                    <a:pt x="830" y="9461"/>
                  </a:lnTo>
                  <a:lnTo>
                    <a:pt x="830" y="10568"/>
                  </a:lnTo>
                  <a:lnTo>
                    <a:pt x="719" y="10568"/>
                  </a:lnTo>
                  <a:lnTo>
                    <a:pt x="443" y="10623"/>
                  </a:lnTo>
                  <a:lnTo>
                    <a:pt x="221" y="10789"/>
                  </a:lnTo>
                  <a:lnTo>
                    <a:pt x="55" y="11066"/>
                  </a:lnTo>
                  <a:lnTo>
                    <a:pt x="0" y="11342"/>
                  </a:lnTo>
                  <a:lnTo>
                    <a:pt x="55" y="11619"/>
                  </a:lnTo>
                  <a:lnTo>
                    <a:pt x="221" y="11896"/>
                  </a:lnTo>
                  <a:lnTo>
                    <a:pt x="443" y="12061"/>
                  </a:lnTo>
                  <a:lnTo>
                    <a:pt x="719" y="12117"/>
                  </a:lnTo>
                  <a:lnTo>
                    <a:pt x="830" y="12117"/>
                  </a:lnTo>
                  <a:lnTo>
                    <a:pt x="830" y="13223"/>
                  </a:lnTo>
                  <a:lnTo>
                    <a:pt x="719" y="13223"/>
                  </a:lnTo>
                  <a:lnTo>
                    <a:pt x="443" y="13279"/>
                  </a:lnTo>
                  <a:lnTo>
                    <a:pt x="221" y="13445"/>
                  </a:lnTo>
                  <a:lnTo>
                    <a:pt x="55" y="13666"/>
                  </a:lnTo>
                  <a:lnTo>
                    <a:pt x="0" y="13998"/>
                  </a:lnTo>
                  <a:lnTo>
                    <a:pt x="55" y="14274"/>
                  </a:lnTo>
                  <a:lnTo>
                    <a:pt x="221" y="14551"/>
                  </a:lnTo>
                  <a:lnTo>
                    <a:pt x="443" y="14717"/>
                  </a:lnTo>
                  <a:lnTo>
                    <a:pt x="719" y="14772"/>
                  </a:lnTo>
                  <a:lnTo>
                    <a:pt x="830" y="14772"/>
                  </a:lnTo>
                  <a:lnTo>
                    <a:pt x="830" y="15879"/>
                  </a:lnTo>
                  <a:lnTo>
                    <a:pt x="719" y="15879"/>
                  </a:lnTo>
                  <a:lnTo>
                    <a:pt x="443" y="15934"/>
                  </a:lnTo>
                  <a:lnTo>
                    <a:pt x="221" y="16100"/>
                  </a:lnTo>
                  <a:lnTo>
                    <a:pt x="55" y="16321"/>
                  </a:lnTo>
                  <a:lnTo>
                    <a:pt x="0" y="16653"/>
                  </a:lnTo>
                  <a:lnTo>
                    <a:pt x="55" y="16930"/>
                  </a:lnTo>
                  <a:lnTo>
                    <a:pt x="221" y="17207"/>
                  </a:lnTo>
                  <a:lnTo>
                    <a:pt x="443" y="17373"/>
                  </a:lnTo>
                  <a:lnTo>
                    <a:pt x="719" y="17428"/>
                  </a:lnTo>
                  <a:lnTo>
                    <a:pt x="830" y="17428"/>
                  </a:lnTo>
                  <a:lnTo>
                    <a:pt x="830" y="19309"/>
                  </a:lnTo>
                  <a:lnTo>
                    <a:pt x="941" y="19586"/>
                  </a:lnTo>
                  <a:lnTo>
                    <a:pt x="1106" y="19807"/>
                  </a:lnTo>
                  <a:lnTo>
                    <a:pt x="1328" y="19973"/>
                  </a:lnTo>
                  <a:lnTo>
                    <a:pt x="1604" y="20083"/>
                  </a:lnTo>
                  <a:lnTo>
                    <a:pt x="14882" y="20083"/>
                  </a:lnTo>
                  <a:lnTo>
                    <a:pt x="15159" y="19973"/>
                  </a:lnTo>
                  <a:lnTo>
                    <a:pt x="15435" y="19807"/>
                  </a:lnTo>
                  <a:lnTo>
                    <a:pt x="15601" y="19586"/>
                  </a:lnTo>
                  <a:lnTo>
                    <a:pt x="15657" y="19309"/>
                  </a:lnTo>
                  <a:lnTo>
                    <a:pt x="15657" y="17428"/>
                  </a:lnTo>
                  <a:lnTo>
                    <a:pt x="17538" y="17428"/>
                  </a:lnTo>
                  <a:lnTo>
                    <a:pt x="17814" y="17373"/>
                  </a:lnTo>
                  <a:lnTo>
                    <a:pt x="18036" y="17207"/>
                  </a:lnTo>
                  <a:lnTo>
                    <a:pt x="18202" y="16930"/>
                  </a:lnTo>
                  <a:lnTo>
                    <a:pt x="18312" y="16653"/>
                  </a:lnTo>
                  <a:lnTo>
                    <a:pt x="18312" y="2490"/>
                  </a:lnTo>
                  <a:lnTo>
                    <a:pt x="18202" y="2214"/>
                  </a:lnTo>
                  <a:lnTo>
                    <a:pt x="18036" y="1993"/>
                  </a:lnTo>
                  <a:lnTo>
                    <a:pt x="17814" y="1827"/>
                  </a:lnTo>
                  <a:lnTo>
                    <a:pt x="17538" y="1716"/>
                  </a:lnTo>
                  <a:lnTo>
                    <a:pt x="15657" y="1716"/>
                  </a:lnTo>
                  <a:lnTo>
                    <a:pt x="15657" y="775"/>
                  </a:lnTo>
                  <a:lnTo>
                    <a:pt x="15601" y="443"/>
                  </a:lnTo>
                  <a:lnTo>
                    <a:pt x="15435" y="222"/>
                  </a:lnTo>
                  <a:lnTo>
                    <a:pt x="15159" y="56"/>
                  </a:lnTo>
                  <a:lnTo>
                    <a:pt x="14882"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1" name="Shape 21"/>
            <p:cNvGrpSpPr/>
            <p:nvPr/>
          </p:nvGrpSpPr>
          <p:grpSpPr>
            <a:xfrm rot="3738602">
              <a:off x="445744" y="4146054"/>
              <a:ext cx="256846" cy="100792"/>
              <a:chOff x="5191939" y="3353769"/>
              <a:chExt cx="256839" cy="100789"/>
            </a:xfrm>
          </p:grpSpPr>
          <p:sp>
            <p:nvSpPr>
              <p:cNvPr id="22" name="Shape 22"/>
              <p:cNvSpPr/>
              <p:nvPr/>
            </p:nvSpPr>
            <p:spPr>
              <a:xfrm>
                <a:off x="5212752" y="3353769"/>
                <a:ext cx="215224" cy="100789"/>
              </a:xfrm>
              <a:custGeom>
                <a:avLst/>
                <a:gdLst/>
                <a:ahLst/>
                <a:cxnLst/>
                <a:rect l="0" t="0" r="0" b="0"/>
                <a:pathLst>
                  <a:path w="18313" h="8576" extrusionOk="0">
                    <a:moveTo>
                      <a:pt x="4315" y="1549"/>
                    </a:moveTo>
                    <a:lnTo>
                      <a:pt x="4869" y="1605"/>
                    </a:lnTo>
                    <a:lnTo>
                      <a:pt x="5366" y="1771"/>
                    </a:lnTo>
                    <a:lnTo>
                      <a:pt x="5809" y="1992"/>
                    </a:lnTo>
                    <a:lnTo>
                      <a:pt x="6252" y="2324"/>
                    </a:lnTo>
                    <a:lnTo>
                      <a:pt x="6584" y="2766"/>
                    </a:lnTo>
                    <a:lnTo>
                      <a:pt x="6860" y="3209"/>
                    </a:lnTo>
                    <a:lnTo>
                      <a:pt x="6971" y="3762"/>
                    </a:lnTo>
                    <a:lnTo>
                      <a:pt x="7026" y="4316"/>
                    </a:lnTo>
                    <a:lnTo>
                      <a:pt x="6971" y="4869"/>
                    </a:lnTo>
                    <a:lnTo>
                      <a:pt x="6860" y="5367"/>
                    </a:lnTo>
                    <a:lnTo>
                      <a:pt x="6584" y="5809"/>
                    </a:lnTo>
                    <a:lnTo>
                      <a:pt x="6252" y="6252"/>
                    </a:lnTo>
                    <a:lnTo>
                      <a:pt x="5809" y="6584"/>
                    </a:lnTo>
                    <a:lnTo>
                      <a:pt x="5366" y="6860"/>
                    </a:lnTo>
                    <a:lnTo>
                      <a:pt x="4869" y="6971"/>
                    </a:lnTo>
                    <a:lnTo>
                      <a:pt x="4315" y="7026"/>
                    </a:lnTo>
                    <a:lnTo>
                      <a:pt x="3762" y="6971"/>
                    </a:lnTo>
                    <a:lnTo>
                      <a:pt x="3209" y="6860"/>
                    </a:lnTo>
                    <a:lnTo>
                      <a:pt x="2766" y="6584"/>
                    </a:lnTo>
                    <a:lnTo>
                      <a:pt x="2324" y="6252"/>
                    </a:lnTo>
                    <a:lnTo>
                      <a:pt x="1992" y="5809"/>
                    </a:lnTo>
                    <a:lnTo>
                      <a:pt x="1770" y="5367"/>
                    </a:lnTo>
                    <a:lnTo>
                      <a:pt x="1604" y="4869"/>
                    </a:lnTo>
                    <a:lnTo>
                      <a:pt x="1549" y="4316"/>
                    </a:lnTo>
                    <a:lnTo>
                      <a:pt x="1604" y="3762"/>
                    </a:lnTo>
                    <a:lnTo>
                      <a:pt x="1770" y="3209"/>
                    </a:lnTo>
                    <a:lnTo>
                      <a:pt x="1992" y="2766"/>
                    </a:lnTo>
                    <a:lnTo>
                      <a:pt x="2324" y="2324"/>
                    </a:lnTo>
                    <a:lnTo>
                      <a:pt x="2766" y="1992"/>
                    </a:lnTo>
                    <a:lnTo>
                      <a:pt x="3209" y="1771"/>
                    </a:lnTo>
                    <a:lnTo>
                      <a:pt x="3762" y="1605"/>
                    </a:lnTo>
                    <a:lnTo>
                      <a:pt x="4315" y="1549"/>
                    </a:lnTo>
                    <a:close/>
                    <a:moveTo>
                      <a:pt x="13997" y="1549"/>
                    </a:moveTo>
                    <a:lnTo>
                      <a:pt x="14550" y="1605"/>
                    </a:lnTo>
                    <a:lnTo>
                      <a:pt x="15104" y="1771"/>
                    </a:lnTo>
                    <a:lnTo>
                      <a:pt x="15546" y="1992"/>
                    </a:lnTo>
                    <a:lnTo>
                      <a:pt x="15933" y="2324"/>
                    </a:lnTo>
                    <a:lnTo>
                      <a:pt x="16265" y="2766"/>
                    </a:lnTo>
                    <a:lnTo>
                      <a:pt x="16542" y="3209"/>
                    </a:lnTo>
                    <a:lnTo>
                      <a:pt x="16708" y="3762"/>
                    </a:lnTo>
                    <a:lnTo>
                      <a:pt x="16763" y="4316"/>
                    </a:lnTo>
                    <a:lnTo>
                      <a:pt x="16708" y="4869"/>
                    </a:lnTo>
                    <a:lnTo>
                      <a:pt x="16542" y="5367"/>
                    </a:lnTo>
                    <a:lnTo>
                      <a:pt x="16265" y="5809"/>
                    </a:lnTo>
                    <a:lnTo>
                      <a:pt x="15933" y="6252"/>
                    </a:lnTo>
                    <a:lnTo>
                      <a:pt x="15546" y="6584"/>
                    </a:lnTo>
                    <a:lnTo>
                      <a:pt x="15104" y="6860"/>
                    </a:lnTo>
                    <a:lnTo>
                      <a:pt x="14550" y="6971"/>
                    </a:lnTo>
                    <a:lnTo>
                      <a:pt x="13997" y="7026"/>
                    </a:lnTo>
                    <a:lnTo>
                      <a:pt x="13444" y="6971"/>
                    </a:lnTo>
                    <a:lnTo>
                      <a:pt x="12946" y="6860"/>
                    </a:lnTo>
                    <a:lnTo>
                      <a:pt x="12448" y="6584"/>
                    </a:lnTo>
                    <a:lnTo>
                      <a:pt x="12061" y="6252"/>
                    </a:lnTo>
                    <a:lnTo>
                      <a:pt x="11729" y="5809"/>
                    </a:lnTo>
                    <a:lnTo>
                      <a:pt x="11452" y="5367"/>
                    </a:lnTo>
                    <a:lnTo>
                      <a:pt x="11286" y="4869"/>
                    </a:lnTo>
                    <a:lnTo>
                      <a:pt x="11231" y="4316"/>
                    </a:lnTo>
                    <a:lnTo>
                      <a:pt x="11286" y="3762"/>
                    </a:lnTo>
                    <a:lnTo>
                      <a:pt x="11452" y="3209"/>
                    </a:lnTo>
                    <a:lnTo>
                      <a:pt x="11729" y="2766"/>
                    </a:lnTo>
                    <a:lnTo>
                      <a:pt x="12061" y="2324"/>
                    </a:lnTo>
                    <a:lnTo>
                      <a:pt x="12448" y="1992"/>
                    </a:lnTo>
                    <a:lnTo>
                      <a:pt x="12946" y="1771"/>
                    </a:lnTo>
                    <a:lnTo>
                      <a:pt x="13444" y="1605"/>
                    </a:lnTo>
                    <a:lnTo>
                      <a:pt x="13997" y="1549"/>
                    </a:lnTo>
                    <a:close/>
                    <a:moveTo>
                      <a:pt x="3873" y="0"/>
                    </a:moveTo>
                    <a:lnTo>
                      <a:pt x="3430" y="56"/>
                    </a:lnTo>
                    <a:lnTo>
                      <a:pt x="3043" y="166"/>
                    </a:lnTo>
                    <a:lnTo>
                      <a:pt x="2600" y="332"/>
                    </a:lnTo>
                    <a:lnTo>
                      <a:pt x="2268" y="498"/>
                    </a:lnTo>
                    <a:lnTo>
                      <a:pt x="1881" y="719"/>
                    </a:lnTo>
                    <a:lnTo>
                      <a:pt x="1549" y="996"/>
                    </a:lnTo>
                    <a:lnTo>
                      <a:pt x="1272" y="1273"/>
                    </a:lnTo>
                    <a:lnTo>
                      <a:pt x="996" y="1549"/>
                    </a:lnTo>
                    <a:lnTo>
                      <a:pt x="719" y="1881"/>
                    </a:lnTo>
                    <a:lnTo>
                      <a:pt x="498" y="2269"/>
                    </a:lnTo>
                    <a:lnTo>
                      <a:pt x="332" y="2601"/>
                    </a:lnTo>
                    <a:lnTo>
                      <a:pt x="166" y="2988"/>
                    </a:lnTo>
                    <a:lnTo>
                      <a:pt x="55" y="3430"/>
                    </a:lnTo>
                    <a:lnTo>
                      <a:pt x="0" y="3873"/>
                    </a:lnTo>
                    <a:lnTo>
                      <a:pt x="0" y="4316"/>
                    </a:lnTo>
                    <a:lnTo>
                      <a:pt x="0" y="4758"/>
                    </a:lnTo>
                    <a:lnTo>
                      <a:pt x="55" y="5145"/>
                    </a:lnTo>
                    <a:lnTo>
                      <a:pt x="166" y="5588"/>
                    </a:lnTo>
                    <a:lnTo>
                      <a:pt x="332" y="5975"/>
                    </a:lnTo>
                    <a:lnTo>
                      <a:pt x="498" y="6363"/>
                    </a:lnTo>
                    <a:lnTo>
                      <a:pt x="719" y="6694"/>
                    </a:lnTo>
                    <a:lnTo>
                      <a:pt x="996" y="7026"/>
                    </a:lnTo>
                    <a:lnTo>
                      <a:pt x="1272" y="7358"/>
                    </a:lnTo>
                    <a:lnTo>
                      <a:pt x="1549" y="7635"/>
                    </a:lnTo>
                    <a:lnTo>
                      <a:pt x="1881" y="7856"/>
                    </a:lnTo>
                    <a:lnTo>
                      <a:pt x="2268" y="8078"/>
                    </a:lnTo>
                    <a:lnTo>
                      <a:pt x="2600" y="8244"/>
                    </a:lnTo>
                    <a:lnTo>
                      <a:pt x="3043" y="8410"/>
                    </a:lnTo>
                    <a:lnTo>
                      <a:pt x="3430" y="8520"/>
                    </a:lnTo>
                    <a:lnTo>
                      <a:pt x="3873" y="8575"/>
                    </a:lnTo>
                    <a:lnTo>
                      <a:pt x="4758" y="8575"/>
                    </a:lnTo>
                    <a:lnTo>
                      <a:pt x="5145" y="8520"/>
                    </a:lnTo>
                    <a:lnTo>
                      <a:pt x="5588" y="8410"/>
                    </a:lnTo>
                    <a:lnTo>
                      <a:pt x="5975" y="8244"/>
                    </a:lnTo>
                    <a:lnTo>
                      <a:pt x="6362" y="8078"/>
                    </a:lnTo>
                    <a:lnTo>
                      <a:pt x="6694" y="7856"/>
                    </a:lnTo>
                    <a:lnTo>
                      <a:pt x="7026" y="7635"/>
                    </a:lnTo>
                    <a:lnTo>
                      <a:pt x="7358" y="7358"/>
                    </a:lnTo>
                    <a:lnTo>
                      <a:pt x="7635" y="7026"/>
                    </a:lnTo>
                    <a:lnTo>
                      <a:pt x="7856" y="6694"/>
                    </a:lnTo>
                    <a:lnTo>
                      <a:pt x="8077" y="6363"/>
                    </a:lnTo>
                    <a:lnTo>
                      <a:pt x="8243" y="5975"/>
                    </a:lnTo>
                    <a:lnTo>
                      <a:pt x="8409" y="5588"/>
                    </a:lnTo>
                    <a:lnTo>
                      <a:pt x="8520" y="5145"/>
                    </a:lnTo>
                    <a:lnTo>
                      <a:pt x="8575" y="4758"/>
                    </a:lnTo>
                    <a:lnTo>
                      <a:pt x="8575" y="4316"/>
                    </a:lnTo>
                    <a:lnTo>
                      <a:pt x="8631" y="4094"/>
                    </a:lnTo>
                    <a:lnTo>
                      <a:pt x="8741" y="3928"/>
                    </a:lnTo>
                    <a:lnTo>
                      <a:pt x="8963" y="3762"/>
                    </a:lnTo>
                    <a:lnTo>
                      <a:pt x="9350" y="3762"/>
                    </a:lnTo>
                    <a:lnTo>
                      <a:pt x="9516" y="3928"/>
                    </a:lnTo>
                    <a:lnTo>
                      <a:pt x="9682" y="4094"/>
                    </a:lnTo>
                    <a:lnTo>
                      <a:pt x="9682" y="4316"/>
                    </a:lnTo>
                    <a:lnTo>
                      <a:pt x="9737" y="4758"/>
                    </a:lnTo>
                    <a:lnTo>
                      <a:pt x="9792" y="5145"/>
                    </a:lnTo>
                    <a:lnTo>
                      <a:pt x="9903" y="5588"/>
                    </a:lnTo>
                    <a:lnTo>
                      <a:pt x="10014" y="5975"/>
                    </a:lnTo>
                    <a:lnTo>
                      <a:pt x="10235" y="6363"/>
                    </a:lnTo>
                    <a:lnTo>
                      <a:pt x="10456" y="6694"/>
                    </a:lnTo>
                    <a:lnTo>
                      <a:pt x="10678" y="7026"/>
                    </a:lnTo>
                    <a:lnTo>
                      <a:pt x="10954" y="7358"/>
                    </a:lnTo>
                    <a:lnTo>
                      <a:pt x="11286" y="7635"/>
                    </a:lnTo>
                    <a:lnTo>
                      <a:pt x="11618" y="7856"/>
                    </a:lnTo>
                    <a:lnTo>
                      <a:pt x="11950" y="8078"/>
                    </a:lnTo>
                    <a:lnTo>
                      <a:pt x="12337" y="8244"/>
                    </a:lnTo>
                    <a:lnTo>
                      <a:pt x="12725" y="8410"/>
                    </a:lnTo>
                    <a:lnTo>
                      <a:pt x="13112" y="8520"/>
                    </a:lnTo>
                    <a:lnTo>
                      <a:pt x="13554" y="8575"/>
                    </a:lnTo>
                    <a:lnTo>
                      <a:pt x="14440" y="8575"/>
                    </a:lnTo>
                    <a:lnTo>
                      <a:pt x="14882" y="8520"/>
                    </a:lnTo>
                    <a:lnTo>
                      <a:pt x="15270" y="8410"/>
                    </a:lnTo>
                    <a:lnTo>
                      <a:pt x="15657" y="8244"/>
                    </a:lnTo>
                    <a:lnTo>
                      <a:pt x="16044" y="8078"/>
                    </a:lnTo>
                    <a:lnTo>
                      <a:pt x="16431" y="7856"/>
                    </a:lnTo>
                    <a:lnTo>
                      <a:pt x="16763" y="7635"/>
                    </a:lnTo>
                    <a:lnTo>
                      <a:pt x="17040" y="7358"/>
                    </a:lnTo>
                    <a:lnTo>
                      <a:pt x="17317" y="7026"/>
                    </a:lnTo>
                    <a:lnTo>
                      <a:pt x="17593" y="6694"/>
                    </a:lnTo>
                    <a:lnTo>
                      <a:pt x="17814" y="6363"/>
                    </a:lnTo>
                    <a:lnTo>
                      <a:pt x="17980" y="5975"/>
                    </a:lnTo>
                    <a:lnTo>
                      <a:pt x="18091" y="5588"/>
                    </a:lnTo>
                    <a:lnTo>
                      <a:pt x="18202" y="5145"/>
                    </a:lnTo>
                    <a:lnTo>
                      <a:pt x="18312" y="4758"/>
                    </a:lnTo>
                    <a:lnTo>
                      <a:pt x="18312" y="4316"/>
                    </a:lnTo>
                    <a:lnTo>
                      <a:pt x="18312" y="3873"/>
                    </a:lnTo>
                    <a:lnTo>
                      <a:pt x="18202" y="3430"/>
                    </a:lnTo>
                    <a:lnTo>
                      <a:pt x="18091" y="2988"/>
                    </a:lnTo>
                    <a:lnTo>
                      <a:pt x="17980" y="2601"/>
                    </a:lnTo>
                    <a:lnTo>
                      <a:pt x="17814" y="2269"/>
                    </a:lnTo>
                    <a:lnTo>
                      <a:pt x="17593" y="1881"/>
                    </a:lnTo>
                    <a:lnTo>
                      <a:pt x="17317" y="1549"/>
                    </a:lnTo>
                    <a:lnTo>
                      <a:pt x="17040" y="1273"/>
                    </a:lnTo>
                    <a:lnTo>
                      <a:pt x="16763" y="996"/>
                    </a:lnTo>
                    <a:lnTo>
                      <a:pt x="16431" y="719"/>
                    </a:lnTo>
                    <a:lnTo>
                      <a:pt x="16044" y="498"/>
                    </a:lnTo>
                    <a:lnTo>
                      <a:pt x="15657" y="332"/>
                    </a:lnTo>
                    <a:lnTo>
                      <a:pt x="15270" y="166"/>
                    </a:lnTo>
                    <a:lnTo>
                      <a:pt x="14882" y="56"/>
                    </a:lnTo>
                    <a:lnTo>
                      <a:pt x="14440" y="0"/>
                    </a:lnTo>
                    <a:lnTo>
                      <a:pt x="13997" y="0"/>
                    </a:lnTo>
                    <a:lnTo>
                      <a:pt x="13389" y="56"/>
                    </a:lnTo>
                    <a:lnTo>
                      <a:pt x="12780" y="166"/>
                    </a:lnTo>
                    <a:lnTo>
                      <a:pt x="12227" y="388"/>
                    </a:lnTo>
                    <a:lnTo>
                      <a:pt x="11673" y="664"/>
                    </a:lnTo>
                    <a:lnTo>
                      <a:pt x="11231" y="1051"/>
                    </a:lnTo>
                    <a:lnTo>
                      <a:pt x="10788" y="1439"/>
                    </a:lnTo>
                    <a:lnTo>
                      <a:pt x="10401" y="1937"/>
                    </a:lnTo>
                    <a:lnTo>
                      <a:pt x="10124" y="2435"/>
                    </a:lnTo>
                    <a:lnTo>
                      <a:pt x="9682" y="2269"/>
                    </a:lnTo>
                    <a:lnTo>
                      <a:pt x="9405" y="2213"/>
                    </a:lnTo>
                    <a:lnTo>
                      <a:pt x="8907" y="2213"/>
                    </a:lnTo>
                    <a:lnTo>
                      <a:pt x="8631" y="2269"/>
                    </a:lnTo>
                    <a:lnTo>
                      <a:pt x="8188" y="2435"/>
                    </a:lnTo>
                    <a:lnTo>
                      <a:pt x="7856" y="1937"/>
                    </a:lnTo>
                    <a:lnTo>
                      <a:pt x="7524" y="1439"/>
                    </a:lnTo>
                    <a:lnTo>
                      <a:pt x="7082" y="1051"/>
                    </a:lnTo>
                    <a:lnTo>
                      <a:pt x="6639" y="664"/>
                    </a:lnTo>
                    <a:lnTo>
                      <a:pt x="6086" y="388"/>
                    </a:lnTo>
                    <a:lnTo>
                      <a:pt x="5532" y="166"/>
                    </a:lnTo>
                    <a:lnTo>
                      <a:pt x="4924" y="56"/>
                    </a:lnTo>
                    <a:lnTo>
                      <a:pt x="4315"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5191939" y="3369376"/>
                <a:ext cx="24069" cy="44225"/>
              </a:xfrm>
              <a:custGeom>
                <a:avLst/>
                <a:gdLst/>
                <a:ahLst/>
                <a:cxnLst/>
                <a:rect l="0" t="0" r="0" b="0"/>
                <a:pathLst>
                  <a:path w="2048" h="3763" extrusionOk="0">
                    <a:moveTo>
                      <a:pt x="1273" y="0"/>
                    </a:moveTo>
                    <a:lnTo>
                      <a:pt x="996" y="55"/>
                    </a:lnTo>
                    <a:lnTo>
                      <a:pt x="720" y="166"/>
                    </a:lnTo>
                    <a:lnTo>
                      <a:pt x="554" y="443"/>
                    </a:lnTo>
                    <a:lnTo>
                      <a:pt x="333" y="1051"/>
                    </a:lnTo>
                    <a:lnTo>
                      <a:pt x="111" y="1660"/>
                    </a:lnTo>
                    <a:lnTo>
                      <a:pt x="56" y="2324"/>
                    </a:lnTo>
                    <a:lnTo>
                      <a:pt x="1" y="2988"/>
                    </a:lnTo>
                    <a:lnTo>
                      <a:pt x="56" y="3264"/>
                    </a:lnTo>
                    <a:lnTo>
                      <a:pt x="222" y="3485"/>
                    </a:lnTo>
                    <a:lnTo>
                      <a:pt x="443" y="3651"/>
                    </a:lnTo>
                    <a:lnTo>
                      <a:pt x="775" y="3762"/>
                    </a:lnTo>
                    <a:lnTo>
                      <a:pt x="1052" y="3651"/>
                    </a:lnTo>
                    <a:lnTo>
                      <a:pt x="1328" y="3485"/>
                    </a:lnTo>
                    <a:lnTo>
                      <a:pt x="1494" y="3264"/>
                    </a:lnTo>
                    <a:lnTo>
                      <a:pt x="1550" y="2988"/>
                    </a:lnTo>
                    <a:lnTo>
                      <a:pt x="1550" y="2490"/>
                    </a:lnTo>
                    <a:lnTo>
                      <a:pt x="1660" y="1992"/>
                    </a:lnTo>
                    <a:lnTo>
                      <a:pt x="1771" y="1549"/>
                    </a:lnTo>
                    <a:lnTo>
                      <a:pt x="1937" y="1107"/>
                    </a:lnTo>
                    <a:lnTo>
                      <a:pt x="2048" y="775"/>
                    </a:lnTo>
                    <a:lnTo>
                      <a:pt x="1992" y="498"/>
                    </a:lnTo>
                    <a:lnTo>
                      <a:pt x="1826" y="221"/>
                    </a:lnTo>
                    <a:lnTo>
                      <a:pt x="1550" y="55"/>
                    </a:lnTo>
                    <a:lnTo>
                      <a:pt x="1273"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5424709" y="3369376"/>
                <a:ext cx="24069" cy="44225"/>
              </a:xfrm>
              <a:custGeom>
                <a:avLst/>
                <a:gdLst/>
                <a:ahLst/>
                <a:cxnLst/>
                <a:rect l="0" t="0" r="0" b="0"/>
                <a:pathLst>
                  <a:path w="2048" h="3763" extrusionOk="0">
                    <a:moveTo>
                      <a:pt x="775" y="0"/>
                    </a:moveTo>
                    <a:lnTo>
                      <a:pt x="443" y="55"/>
                    </a:lnTo>
                    <a:lnTo>
                      <a:pt x="222" y="221"/>
                    </a:lnTo>
                    <a:lnTo>
                      <a:pt x="56" y="498"/>
                    </a:lnTo>
                    <a:lnTo>
                      <a:pt x="1" y="775"/>
                    </a:lnTo>
                    <a:lnTo>
                      <a:pt x="56" y="1107"/>
                    </a:lnTo>
                    <a:lnTo>
                      <a:pt x="277" y="1549"/>
                    </a:lnTo>
                    <a:lnTo>
                      <a:pt x="388" y="1992"/>
                    </a:lnTo>
                    <a:lnTo>
                      <a:pt x="443" y="2490"/>
                    </a:lnTo>
                    <a:lnTo>
                      <a:pt x="499" y="2988"/>
                    </a:lnTo>
                    <a:lnTo>
                      <a:pt x="554" y="3264"/>
                    </a:lnTo>
                    <a:lnTo>
                      <a:pt x="720" y="3485"/>
                    </a:lnTo>
                    <a:lnTo>
                      <a:pt x="941" y="3651"/>
                    </a:lnTo>
                    <a:lnTo>
                      <a:pt x="1273" y="3762"/>
                    </a:lnTo>
                    <a:lnTo>
                      <a:pt x="1550" y="3651"/>
                    </a:lnTo>
                    <a:lnTo>
                      <a:pt x="1826" y="3485"/>
                    </a:lnTo>
                    <a:lnTo>
                      <a:pt x="1992" y="3264"/>
                    </a:lnTo>
                    <a:lnTo>
                      <a:pt x="2048" y="2988"/>
                    </a:lnTo>
                    <a:lnTo>
                      <a:pt x="1992" y="2324"/>
                    </a:lnTo>
                    <a:lnTo>
                      <a:pt x="1882" y="1660"/>
                    </a:lnTo>
                    <a:lnTo>
                      <a:pt x="1716" y="1051"/>
                    </a:lnTo>
                    <a:lnTo>
                      <a:pt x="1494" y="443"/>
                    </a:lnTo>
                    <a:lnTo>
                      <a:pt x="1329" y="166"/>
                    </a:lnTo>
                    <a:lnTo>
                      <a:pt x="1052" y="55"/>
                    </a:lnTo>
                    <a:lnTo>
                      <a:pt x="775"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 name="Shape 25"/>
            <p:cNvSpPr/>
            <p:nvPr/>
          </p:nvSpPr>
          <p:spPr>
            <a:xfrm>
              <a:off x="8389810" y="4028610"/>
              <a:ext cx="256851" cy="254888"/>
            </a:xfrm>
            <a:custGeom>
              <a:avLst/>
              <a:gdLst/>
              <a:ahLst/>
              <a:cxnLst/>
              <a:rect l="0" t="0" r="0" b="0"/>
              <a:pathLst>
                <a:path w="21855" h="21688" extrusionOk="0">
                  <a:moveTo>
                    <a:pt x="7470" y="7138"/>
                  </a:moveTo>
                  <a:lnTo>
                    <a:pt x="7525" y="7248"/>
                  </a:lnTo>
                  <a:lnTo>
                    <a:pt x="7470" y="7304"/>
                  </a:lnTo>
                  <a:lnTo>
                    <a:pt x="7359" y="7304"/>
                  </a:lnTo>
                  <a:lnTo>
                    <a:pt x="7304" y="7248"/>
                  </a:lnTo>
                  <a:lnTo>
                    <a:pt x="7359" y="7138"/>
                  </a:lnTo>
                  <a:close/>
                  <a:moveTo>
                    <a:pt x="7082" y="5589"/>
                  </a:moveTo>
                  <a:lnTo>
                    <a:pt x="6751" y="5699"/>
                  </a:lnTo>
                  <a:lnTo>
                    <a:pt x="6474" y="5865"/>
                  </a:lnTo>
                  <a:lnTo>
                    <a:pt x="6253" y="6031"/>
                  </a:lnTo>
                  <a:lnTo>
                    <a:pt x="6031" y="6308"/>
                  </a:lnTo>
                  <a:lnTo>
                    <a:pt x="5865" y="6585"/>
                  </a:lnTo>
                  <a:lnTo>
                    <a:pt x="5810" y="6916"/>
                  </a:lnTo>
                  <a:lnTo>
                    <a:pt x="5755" y="7248"/>
                  </a:lnTo>
                  <a:lnTo>
                    <a:pt x="5810" y="7580"/>
                  </a:lnTo>
                  <a:lnTo>
                    <a:pt x="5865" y="7857"/>
                  </a:lnTo>
                  <a:lnTo>
                    <a:pt x="6031" y="8134"/>
                  </a:lnTo>
                  <a:lnTo>
                    <a:pt x="6253" y="8410"/>
                  </a:lnTo>
                  <a:lnTo>
                    <a:pt x="6474" y="8576"/>
                  </a:lnTo>
                  <a:lnTo>
                    <a:pt x="6751" y="8742"/>
                  </a:lnTo>
                  <a:lnTo>
                    <a:pt x="7082" y="8853"/>
                  </a:lnTo>
                  <a:lnTo>
                    <a:pt x="7746" y="8853"/>
                  </a:lnTo>
                  <a:lnTo>
                    <a:pt x="8078" y="8742"/>
                  </a:lnTo>
                  <a:lnTo>
                    <a:pt x="8355" y="8576"/>
                  </a:lnTo>
                  <a:lnTo>
                    <a:pt x="8576" y="8410"/>
                  </a:lnTo>
                  <a:lnTo>
                    <a:pt x="8798" y="8134"/>
                  </a:lnTo>
                  <a:lnTo>
                    <a:pt x="8964" y="7857"/>
                  </a:lnTo>
                  <a:lnTo>
                    <a:pt x="9019" y="7580"/>
                  </a:lnTo>
                  <a:lnTo>
                    <a:pt x="9074" y="7248"/>
                  </a:lnTo>
                  <a:lnTo>
                    <a:pt x="9019" y="6916"/>
                  </a:lnTo>
                  <a:lnTo>
                    <a:pt x="8964" y="6585"/>
                  </a:lnTo>
                  <a:lnTo>
                    <a:pt x="8798" y="6308"/>
                  </a:lnTo>
                  <a:lnTo>
                    <a:pt x="8576" y="6031"/>
                  </a:lnTo>
                  <a:lnTo>
                    <a:pt x="8355" y="5865"/>
                  </a:lnTo>
                  <a:lnTo>
                    <a:pt x="8078" y="5699"/>
                  </a:lnTo>
                  <a:lnTo>
                    <a:pt x="7746" y="5589"/>
                  </a:lnTo>
                  <a:close/>
                  <a:moveTo>
                    <a:pt x="14496" y="8631"/>
                  </a:moveTo>
                  <a:lnTo>
                    <a:pt x="14607" y="8687"/>
                  </a:lnTo>
                  <a:lnTo>
                    <a:pt x="14717" y="8742"/>
                  </a:lnTo>
                  <a:lnTo>
                    <a:pt x="14773" y="8853"/>
                  </a:lnTo>
                  <a:lnTo>
                    <a:pt x="14828" y="8963"/>
                  </a:lnTo>
                  <a:lnTo>
                    <a:pt x="14773" y="9129"/>
                  </a:lnTo>
                  <a:lnTo>
                    <a:pt x="14717" y="9240"/>
                  </a:lnTo>
                  <a:lnTo>
                    <a:pt x="14607" y="9295"/>
                  </a:lnTo>
                  <a:lnTo>
                    <a:pt x="14330" y="9295"/>
                  </a:lnTo>
                  <a:lnTo>
                    <a:pt x="14219" y="9240"/>
                  </a:lnTo>
                  <a:lnTo>
                    <a:pt x="14164" y="9129"/>
                  </a:lnTo>
                  <a:lnTo>
                    <a:pt x="14164" y="8963"/>
                  </a:lnTo>
                  <a:lnTo>
                    <a:pt x="14164" y="8853"/>
                  </a:lnTo>
                  <a:lnTo>
                    <a:pt x="14219" y="8742"/>
                  </a:lnTo>
                  <a:lnTo>
                    <a:pt x="14330" y="8687"/>
                  </a:lnTo>
                  <a:lnTo>
                    <a:pt x="14496" y="8631"/>
                  </a:lnTo>
                  <a:close/>
                  <a:moveTo>
                    <a:pt x="14219" y="7802"/>
                  </a:moveTo>
                  <a:lnTo>
                    <a:pt x="13998" y="7857"/>
                  </a:lnTo>
                  <a:lnTo>
                    <a:pt x="13777" y="7968"/>
                  </a:lnTo>
                  <a:lnTo>
                    <a:pt x="13611" y="8134"/>
                  </a:lnTo>
                  <a:lnTo>
                    <a:pt x="13445" y="8300"/>
                  </a:lnTo>
                  <a:lnTo>
                    <a:pt x="13334" y="8521"/>
                  </a:lnTo>
                  <a:lnTo>
                    <a:pt x="13279" y="8742"/>
                  </a:lnTo>
                  <a:lnTo>
                    <a:pt x="13279" y="8963"/>
                  </a:lnTo>
                  <a:lnTo>
                    <a:pt x="13279" y="9240"/>
                  </a:lnTo>
                  <a:lnTo>
                    <a:pt x="13334" y="9461"/>
                  </a:lnTo>
                  <a:lnTo>
                    <a:pt x="13445" y="9683"/>
                  </a:lnTo>
                  <a:lnTo>
                    <a:pt x="13611" y="9849"/>
                  </a:lnTo>
                  <a:lnTo>
                    <a:pt x="13777" y="10015"/>
                  </a:lnTo>
                  <a:lnTo>
                    <a:pt x="13998" y="10125"/>
                  </a:lnTo>
                  <a:lnTo>
                    <a:pt x="14219" y="10181"/>
                  </a:lnTo>
                  <a:lnTo>
                    <a:pt x="14717" y="10181"/>
                  </a:lnTo>
                  <a:lnTo>
                    <a:pt x="14939" y="10125"/>
                  </a:lnTo>
                  <a:lnTo>
                    <a:pt x="15160" y="10015"/>
                  </a:lnTo>
                  <a:lnTo>
                    <a:pt x="15326" y="9849"/>
                  </a:lnTo>
                  <a:lnTo>
                    <a:pt x="15492" y="9683"/>
                  </a:lnTo>
                  <a:lnTo>
                    <a:pt x="15602" y="9461"/>
                  </a:lnTo>
                  <a:lnTo>
                    <a:pt x="15658" y="9240"/>
                  </a:lnTo>
                  <a:lnTo>
                    <a:pt x="15713" y="8963"/>
                  </a:lnTo>
                  <a:lnTo>
                    <a:pt x="15658" y="8742"/>
                  </a:lnTo>
                  <a:lnTo>
                    <a:pt x="15602" y="8521"/>
                  </a:lnTo>
                  <a:lnTo>
                    <a:pt x="15492" y="8300"/>
                  </a:lnTo>
                  <a:lnTo>
                    <a:pt x="15326" y="8134"/>
                  </a:lnTo>
                  <a:lnTo>
                    <a:pt x="15160" y="7968"/>
                  </a:lnTo>
                  <a:lnTo>
                    <a:pt x="14939" y="7857"/>
                  </a:lnTo>
                  <a:lnTo>
                    <a:pt x="14717" y="7802"/>
                  </a:lnTo>
                  <a:close/>
                  <a:moveTo>
                    <a:pt x="3874" y="11287"/>
                  </a:moveTo>
                  <a:lnTo>
                    <a:pt x="3984" y="11342"/>
                  </a:lnTo>
                  <a:lnTo>
                    <a:pt x="4095" y="11398"/>
                  </a:lnTo>
                  <a:lnTo>
                    <a:pt x="4206" y="11508"/>
                  </a:lnTo>
                  <a:lnTo>
                    <a:pt x="4206" y="11619"/>
                  </a:lnTo>
                  <a:lnTo>
                    <a:pt x="4206" y="11785"/>
                  </a:lnTo>
                  <a:lnTo>
                    <a:pt x="4095" y="11896"/>
                  </a:lnTo>
                  <a:lnTo>
                    <a:pt x="3984" y="11951"/>
                  </a:lnTo>
                  <a:lnTo>
                    <a:pt x="3763" y="11951"/>
                  </a:lnTo>
                  <a:lnTo>
                    <a:pt x="3652" y="11896"/>
                  </a:lnTo>
                  <a:lnTo>
                    <a:pt x="3597" y="11785"/>
                  </a:lnTo>
                  <a:lnTo>
                    <a:pt x="3542" y="11619"/>
                  </a:lnTo>
                  <a:lnTo>
                    <a:pt x="3597" y="11508"/>
                  </a:lnTo>
                  <a:lnTo>
                    <a:pt x="3652" y="11398"/>
                  </a:lnTo>
                  <a:lnTo>
                    <a:pt x="3763" y="11342"/>
                  </a:lnTo>
                  <a:lnTo>
                    <a:pt x="3874" y="11287"/>
                  </a:lnTo>
                  <a:close/>
                  <a:moveTo>
                    <a:pt x="3874" y="10402"/>
                  </a:moveTo>
                  <a:lnTo>
                    <a:pt x="3652" y="10457"/>
                  </a:lnTo>
                  <a:lnTo>
                    <a:pt x="3431" y="10513"/>
                  </a:lnTo>
                  <a:lnTo>
                    <a:pt x="3210" y="10623"/>
                  </a:lnTo>
                  <a:lnTo>
                    <a:pt x="3044" y="10789"/>
                  </a:lnTo>
                  <a:lnTo>
                    <a:pt x="2878" y="10955"/>
                  </a:lnTo>
                  <a:lnTo>
                    <a:pt x="2767" y="11176"/>
                  </a:lnTo>
                  <a:lnTo>
                    <a:pt x="2712" y="11398"/>
                  </a:lnTo>
                  <a:lnTo>
                    <a:pt x="2657" y="11619"/>
                  </a:lnTo>
                  <a:lnTo>
                    <a:pt x="2712" y="11896"/>
                  </a:lnTo>
                  <a:lnTo>
                    <a:pt x="2767" y="12117"/>
                  </a:lnTo>
                  <a:lnTo>
                    <a:pt x="2878" y="12338"/>
                  </a:lnTo>
                  <a:lnTo>
                    <a:pt x="3044" y="12504"/>
                  </a:lnTo>
                  <a:lnTo>
                    <a:pt x="3210" y="12670"/>
                  </a:lnTo>
                  <a:lnTo>
                    <a:pt x="3431" y="12781"/>
                  </a:lnTo>
                  <a:lnTo>
                    <a:pt x="3652" y="12836"/>
                  </a:lnTo>
                  <a:lnTo>
                    <a:pt x="4150" y="12836"/>
                  </a:lnTo>
                  <a:lnTo>
                    <a:pt x="4372" y="12781"/>
                  </a:lnTo>
                  <a:lnTo>
                    <a:pt x="4538" y="12670"/>
                  </a:lnTo>
                  <a:lnTo>
                    <a:pt x="4759" y="12504"/>
                  </a:lnTo>
                  <a:lnTo>
                    <a:pt x="4870" y="12338"/>
                  </a:lnTo>
                  <a:lnTo>
                    <a:pt x="4980" y="12117"/>
                  </a:lnTo>
                  <a:lnTo>
                    <a:pt x="5091" y="11896"/>
                  </a:lnTo>
                  <a:lnTo>
                    <a:pt x="5091" y="11619"/>
                  </a:lnTo>
                  <a:lnTo>
                    <a:pt x="5091" y="11398"/>
                  </a:lnTo>
                  <a:lnTo>
                    <a:pt x="4980" y="11176"/>
                  </a:lnTo>
                  <a:lnTo>
                    <a:pt x="4870" y="10955"/>
                  </a:lnTo>
                  <a:lnTo>
                    <a:pt x="4759" y="10789"/>
                  </a:lnTo>
                  <a:lnTo>
                    <a:pt x="4538" y="10623"/>
                  </a:lnTo>
                  <a:lnTo>
                    <a:pt x="4372" y="10513"/>
                  </a:lnTo>
                  <a:lnTo>
                    <a:pt x="4150" y="10457"/>
                  </a:lnTo>
                  <a:lnTo>
                    <a:pt x="3874" y="10402"/>
                  </a:lnTo>
                  <a:close/>
                  <a:moveTo>
                    <a:pt x="10070" y="13279"/>
                  </a:moveTo>
                  <a:lnTo>
                    <a:pt x="10125" y="13334"/>
                  </a:lnTo>
                  <a:lnTo>
                    <a:pt x="10181" y="13389"/>
                  </a:lnTo>
                  <a:lnTo>
                    <a:pt x="10125" y="13445"/>
                  </a:lnTo>
                  <a:lnTo>
                    <a:pt x="10070" y="13500"/>
                  </a:lnTo>
                  <a:lnTo>
                    <a:pt x="9959" y="13445"/>
                  </a:lnTo>
                  <a:lnTo>
                    <a:pt x="9959" y="13389"/>
                  </a:lnTo>
                  <a:lnTo>
                    <a:pt x="9959" y="13334"/>
                  </a:lnTo>
                  <a:lnTo>
                    <a:pt x="10070" y="13279"/>
                  </a:lnTo>
                  <a:close/>
                  <a:moveTo>
                    <a:pt x="10070" y="11730"/>
                  </a:moveTo>
                  <a:lnTo>
                    <a:pt x="9738" y="11785"/>
                  </a:lnTo>
                  <a:lnTo>
                    <a:pt x="9406" y="11896"/>
                  </a:lnTo>
                  <a:lnTo>
                    <a:pt x="9129" y="12006"/>
                  </a:lnTo>
                  <a:lnTo>
                    <a:pt x="8908" y="12228"/>
                  </a:lnTo>
                  <a:lnTo>
                    <a:pt x="8687" y="12504"/>
                  </a:lnTo>
                  <a:lnTo>
                    <a:pt x="8521" y="12781"/>
                  </a:lnTo>
                  <a:lnTo>
                    <a:pt x="8466" y="13057"/>
                  </a:lnTo>
                  <a:lnTo>
                    <a:pt x="8410" y="13389"/>
                  </a:lnTo>
                  <a:lnTo>
                    <a:pt x="8466" y="13721"/>
                  </a:lnTo>
                  <a:lnTo>
                    <a:pt x="8521" y="14053"/>
                  </a:lnTo>
                  <a:lnTo>
                    <a:pt x="8687" y="14330"/>
                  </a:lnTo>
                  <a:lnTo>
                    <a:pt x="8908" y="14551"/>
                  </a:lnTo>
                  <a:lnTo>
                    <a:pt x="9129" y="14772"/>
                  </a:lnTo>
                  <a:lnTo>
                    <a:pt x="9406" y="14938"/>
                  </a:lnTo>
                  <a:lnTo>
                    <a:pt x="9738" y="15049"/>
                  </a:lnTo>
                  <a:lnTo>
                    <a:pt x="10402" y="15049"/>
                  </a:lnTo>
                  <a:lnTo>
                    <a:pt x="10679" y="14938"/>
                  </a:lnTo>
                  <a:lnTo>
                    <a:pt x="11011" y="14772"/>
                  </a:lnTo>
                  <a:lnTo>
                    <a:pt x="11232" y="14551"/>
                  </a:lnTo>
                  <a:lnTo>
                    <a:pt x="11453" y="14330"/>
                  </a:lnTo>
                  <a:lnTo>
                    <a:pt x="11564" y="14053"/>
                  </a:lnTo>
                  <a:lnTo>
                    <a:pt x="11674" y="13721"/>
                  </a:lnTo>
                  <a:lnTo>
                    <a:pt x="11730" y="13389"/>
                  </a:lnTo>
                  <a:lnTo>
                    <a:pt x="11674" y="13057"/>
                  </a:lnTo>
                  <a:lnTo>
                    <a:pt x="11564" y="12781"/>
                  </a:lnTo>
                  <a:lnTo>
                    <a:pt x="11453" y="12504"/>
                  </a:lnTo>
                  <a:lnTo>
                    <a:pt x="11232" y="12228"/>
                  </a:lnTo>
                  <a:lnTo>
                    <a:pt x="11011" y="12006"/>
                  </a:lnTo>
                  <a:lnTo>
                    <a:pt x="10679" y="11896"/>
                  </a:lnTo>
                  <a:lnTo>
                    <a:pt x="10402" y="11785"/>
                  </a:lnTo>
                  <a:lnTo>
                    <a:pt x="10070" y="11730"/>
                  </a:lnTo>
                  <a:close/>
                  <a:moveTo>
                    <a:pt x="13611" y="16598"/>
                  </a:moveTo>
                  <a:lnTo>
                    <a:pt x="13721" y="16653"/>
                  </a:lnTo>
                  <a:lnTo>
                    <a:pt x="13832" y="16709"/>
                  </a:lnTo>
                  <a:lnTo>
                    <a:pt x="13887" y="16819"/>
                  </a:lnTo>
                  <a:lnTo>
                    <a:pt x="13943" y="16930"/>
                  </a:lnTo>
                  <a:lnTo>
                    <a:pt x="13887" y="17041"/>
                  </a:lnTo>
                  <a:lnTo>
                    <a:pt x="13832" y="17151"/>
                  </a:lnTo>
                  <a:lnTo>
                    <a:pt x="13721" y="17262"/>
                  </a:lnTo>
                  <a:lnTo>
                    <a:pt x="13445" y="17262"/>
                  </a:lnTo>
                  <a:lnTo>
                    <a:pt x="13334" y="17151"/>
                  </a:lnTo>
                  <a:lnTo>
                    <a:pt x="13279" y="17041"/>
                  </a:lnTo>
                  <a:lnTo>
                    <a:pt x="13279" y="16930"/>
                  </a:lnTo>
                  <a:lnTo>
                    <a:pt x="13279" y="16819"/>
                  </a:lnTo>
                  <a:lnTo>
                    <a:pt x="13334" y="16709"/>
                  </a:lnTo>
                  <a:lnTo>
                    <a:pt x="13445" y="16653"/>
                  </a:lnTo>
                  <a:lnTo>
                    <a:pt x="13611" y="16598"/>
                  </a:lnTo>
                  <a:close/>
                  <a:moveTo>
                    <a:pt x="13611" y="15713"/>
                  </a:moveTo>
                  <a:lnTo>
                    <a:pt x="13334" y="15768"/>
                  </a:lnTo>
                  <a:lnTo>
                    <a:pt x="13113" y="15824"/>
                  </a:lnTo>
                  <a:lnTo>
                    <a:pt x="12892" y="15934"/>
                  </a:lnTo>
                  <a:lnTo>
                    <a:pt x="12726" y="16100"/>
                  </a:lnTo>
                  <a:lnTo>
                    <a:pt x="12560" y="16266"/>
                  </a:lnTo>
                  <a:lnTo>
                    <a:pt x="12449" y="16487"/>
                  </a:lnTo>
                  <a:lnTo>
                    <a:pt x="12394" y="16709"/>
                  </a:lnTo>
                  <a:lnTo>
                    <a:pt x="12394" y="16930"/>
                  </a:lnTo>
                  <a:lnTo>
                    <a:pt x="12394" y="17151"/>
                  </a:lnTo>
                  <a:lnTo>
                    <a:pt x="12449" y="17428"/>
                  </a:lnTo>
                  <a:lnTo>
                    <a:pt x="12560" y="17594"/>
                  </a:lnTo>
                  <a:lnTo>
                    <a:pt x="12726" y="17815"/>
                  </a:lnTo>
                  <a:lnTo>
                    <a:pt x="12892" y="17926"/>
                  </a:lnTo>
                  <a:lnTo>
                    <a:pt x="13113" y="18037"/>
                  </a:lnTo>
                  <a:lnTo>
                    <a:pt x="13334" y="18147"/>
                  </a:lnTo>
                  <a:lnTo>
                    <a:pt x="13832" y="18147"/>
                  </a:lnTo>
                  <a:lnTo>
                    <a:pt x="14053" y="18037"/>
                  </a:lnTo>
                  <a:lnTo>
                    <a:pt x="14275" y="17926"/>
                  </a:lnTo>
                  <a:lnTo>
                    <a:pt x="14441" y="17815"/>
                  </a:lnTo>
                  <a:lnTo>
                    <a:pt x="14607" y="17594"/>
                  </a:lnTo>
                  <a:lnTo>
                    <a:pt x="14717" y="17428"/>
                  </a:lnTo>
                  <a:lnTo>
                    <a:pt x="14773" y="17151"/>
                  </a:lnTo>
                  <a:lnTo>
                    <a:pt x="14828" y="16930"/>
                  </a:lnTo>
                  <a:lnTo>
                    <a:pt x="14773" y="16709"/>
                  </a:lnTo>
                  <a:lnTo>
                    <a:pt x="14717" y="16487"/>
                  </a:lnTo>
                  <a:lnTo>
                    <a:pt x="14607" y="16266"/>
                  </a:lnTo>
                  <a:lnTo>
                    <a:pt x="14441" y="16100"/>
                  </a:lnTo>
                  <a:lnTo>
                    <a:pt x="14275" y="15934"/>
                  </a:lnTo>
                  <a:lnTo>
                    <a:pt x="14053" y="15824"/>
                  </a:lnTo>
                  <a:lnTo>
                    <a:pt x="13832" y="15768"/>
                  </a:lnTo>
                  <a:lnTo>
                    <a:pt x="13611" y="15713"/>
                  </a:lnTo>
                  <a:close/>
                  <a:moveTo>
                    <a:pt x="8466" y="1716"/>
                  </a:moveTo>
                  <a:lnTo>
                    <a:pt x="8521" y="2103"/>
                  </a:lnTo>
                  <a:lnTo>
                    <a:pt x="8632" y="2491"/>
                  </a:lnTo>
                  <a:lnTo>
                    <a:pt x="8798" y="2822"/>
                  </a:lnTo>
                  <a:lnTo>
                    <a:pt x="8964" y="3154"/>
                  </a:lnTo>
                  <a:lnTo>
                    <a:pt x="9406" y="3763"/>
                  </a:lnTo>
                  <a:lnTo>
                    <a:pt x="9904" y="4316"/>
                  </a:lnTo>
                  <a:lnTo>
                    <a:pt x="10513" y="4759"/>
                  </a:lnTo>
                  <a:lnTo>
                    <a:pt x="10845" y="4925"/>
                  </a:lnTo>
                  <a:lnTo>
                    <a:pt x="11176" y="5091"/>
                  </a:lnTo>
                  <a:lnTo>
                    <a:pt x="11564" y="5201"/>
                  </a:lnTo>
                  <a:lnTo>
                    <a:pt x="11951" y="5257"/>
                  </a:lnTo>
                  <a:lnTo>
                    <a:pt x="12338" y="5312"/>
                  </a:lnTo>
                  <a:lnTo>
                    <a:pt x="12726" y="5367"/>
                  </a:lnTo>
                  <a:lnTo>
                    <a:pt x="13113" y="5312"/>
                  </a:lnTo>
                  <a:lnTo>
                    <a:pt x="13555" y="5257"/>
                  </a:lnTo>
                  <a:lnTo>
                    <a:pt x="13943" y="5146"/>
                  </a:lnTo>
                  <a:lnTo>
                    <a:pt x="14330" y="5035"/>
                  </a:lnTo>
                  <a:lnTo>
                    <a:pt x="14662" y="5478"/>
                  </a:lnTo>
                  <a:lnTo>
                    <a:pt x="14994" y="5865"/>
                  </a:lnTo>
                  <a:lnTo>
                    <a:pt x="15436" y="6253"/>
                  </a:lnTo>
                  <a:lnTo>
                    <a:pt x="15879" y="6529"/>
                  </a:lnTo>
                  <a:lnTo>
                    <a:pt x="16377" y="6806"/>
                  </a:lnTo>
                  <a:lnTo>
                    <a:pt x="16875" y="6972"/>
                  </a:lnTo>
                  <a:lnTo>
                    <a:pt x="17428" y="7082"/>
                  </a:lnTo>
                  <a:lnTo>
                    <a:pt x="17981" y="7138"/>
                  </a:lnTo>
                  <a:lnTo>
                    <a:pt x="18369" y="7082"/>
                  </a:lnTo>
                  <a:lnTo>
                    <a:pt x="18756" y="7027"/>
                  </a:lnTo>
                  <a:lnTo>
                    <a:pt x="19475" y="6861"/>
                  </a:lnTo>
                  <a:lnTo>
                    <a:pt x="19807" y="7802"/>
                  </a:lnTo>
                  <a:lnTo>
                    <a:pt x="20084" y="8742"/>
                  </a:lnTo>
                  <a:lnTo>
                    <a:pt x="20250" y="9738"/>
                  </a:lnTo>
                  <a:lnTo>
                    <a:pt x="20305" y="10734"/>
                  </a:lnTo>
                  <a:lnTo>
                    <a:pt x="20250" y="11730"/>
                  </a:lnTo>
                  <a:lnTo>
                    <a:pt x="20139" y="12615"/>
                  </a:lnTo>
                  <a:lnTo>
                    <a:pt x="19918" y="13555"/>
                  </a:lnTo>
                  <a:lnTo>
                    <a:pt x="19586" y="14385"/>
                  </a:lnTo>
                  <a:lnTo>
                    <a:pt x="19199" y="15215"/>
                  </a:lnTo>
                  <a:lnTo>
                    <a:pt x="18701" y="15990"/>
                  </a:lnTo>
                  <a:lnTo>
                    <a:pt x="18203" y="16709"/>
                  </a:lnTo>
                  <a:lnTo>
                    <a:pt x="17594" y="17373"/>
                  </a:lnTo>
                  <a:lnTo>
                    <a:pt x="16930" y="17981"/>
                  </a:lnTo>
                  <a:lnTo>
                    <a:pt x="16156" y="18534"/>
                  </a:lnTo>
                  <a:lnTo>
                    <a:pt x="15436" y="18977"/>
                  </a:lnTo>
                  <a:lnTo>
                    <a:pt x="14607" y="19420"/>
                  </a:lnTo>
                  <a:lnTo>
                    <a:pt x="13721" y="19696"/>
                  </a:lnTo>
                  <a:lnTo>
                    <a:pt x="12836" y="19918"/>
                  </a:lnTo>
                  <a:lnTo>
                    <a:pt x="11896" y="20084"/>
                  </a:lnTo>
                  <a:lnTo>
                    <a:pt x="10955" y="20139"/>
                  </a:lnTo>
                  <a:lnTo>
                    <a:pt x="9959" y="20084"/>
                  </a:lnTo>
                  <a:lnTo>
                    <a:pt x="9074" y="19918"/>
                  </a:lnTo>
                  <a:lnTo>
                    <a:pt x="8134" y="19696"/>
                  </a:lnTo>
                  <a:lnTo>
                    <a:pt x="7304" y="19420"/>
                  </a:lnTo>
                  <a:lnTo>
                    <a:pt x="6474" y="18977"/>
                  </a:lnTo>
                  <a:lnTo>
                    <a:pt x="5699" y="18534"/>
                  </a:lnTo>
                  <a:lnTo>
                    <a:pt x="4980" y="17981"/>
                  </a:lnTo>
                  <a:lnTo>
                    <a:pt x="4316" y="17373"/>
                  </a:lnTo>
                  <a:lnTo>
                    <a:pt x="3708" y="16709"/>
                  </a:lnTo>
                  <a:lnTo>
                    <a:pt x="3154" y="15990"/>
                  </a:lnTo>
                  <a:lnTo>
                    <a:pt x="2712" y="15215"/>
                  </a:lnTo>
                  <a:lnTo>
                    <a:pt x="2325" y="14385"/>
                  </a:lnTo>
                  <a:lnTo>
                    <a:pt x="1993" y="13555"/>
                  </a:lnTo>
                  <a:lnTo>
                    <a:pt x="1771" y="12615"/>
                  </a:lnTo>
                  <a:lnTo>
                    <a:pt x="1605" y="11730"/>
                  </a:lnTo>
                  <a:lnTo>
                    <a:pt x="1550" y="10734"/>
                  </a:lnTo>
                  <a:lnTo>
                    <a:pt x="1605" y="9959"/>
                  </a:lnTo>
                  <a:lnTo>
                    <a:pt x="1716" y="9185"/>
                  </a:lnTo>
                  <a:lnTo>
                    <a:pt x="1827" y="8410"/>
                  </a:lnTo>
                  <a:lnTo>
                    <a:pt x="2048" y="7691"/>
                  </a:lnTo>
                  <a:lnTo>
                    <a:pt x="2325" y="6972"/>
                  </a:lnTo>
                  <a:lnTo>
                    <a:pt x="2657" y="6308"/>
                  </a:lnTo>
                  <a:lnTo>
                    <a:pt x="3044" y="5644"/>
                  </a:lnTo>
                  <a:lnTo>
                    <a:pt x="3486" y="5035"/>
                  </a:lnTo>
                  <a:lnTo>
                    <a:pt x="3984" y="4482"/>
                  </a:lnTo>
                  <a:lnTo>
                    <a:pt x="4482" y="3929"/>
                  </a:lnTo>
                  <a:lnTo>
                    <a:pt x="5091" y="3431"/>
                  </a:lnTo>
                  <a:lnTo>
                    <a:pt x="5699" y="2988"/>
                  </a:lnTo>
                  <a:lnTo>
                    <a:pt x="6308" y="2601"/>
                  </a:lnTo>
                  <a:lnTo>
                    <a:pt x="7027" y="2269"/>
                  </a:lnTo>
                  <a:lnTo>
                    <a:pt x="7691" y="1937"/>
                  </a:lnTo>
                  <a:lnTo>
                    <a:pt x="8466" y="1716"/>
                  </a:lnTo>
                  <a:close/>
                  <a:moveTo>
                    <a:pt x="9074" y="1"/>
                  </a:moveTo>
                  <a:lnTo>
                    <a:pt x="8134" y="222"/>
                  </a:lnTo>
                  <a:lnTo>
                    <a:pt x="7193" y="499"/>
                  </a:lnTo>
                  <a:lnTo>
                    <a:pt x="6308" y="886"/>
                  </a:lnTo>
                  <a:lnTo>
                    <a:pt x="5423" y="1329"/>
                  </a:lnTo>
                  <a:lnTo>
                    <a:pt x="4648" y="1827"/>
                  </a:lnTo>
                  <a:lnTo>
                    <a:pt x="3929" y="2380"/>
                  </a:lnTo>
                  <a:lnTo>
                    <a:pt x="3210" y="3044"/>
                  </a:lnTo>
                  <a:lnTo>
                    <a:pt x="2601" y="3708"/>
                  </a:lnTo>
                  <a:lnTo>
                    <a:pt x="1993" y="4482"/>
                  </a:lnTo>
                  <a:lnTo>
                    <a:pt x="1495" y="5257"/>
                  </a:lnTo>
                  <a:lnTo>
                    <a:pt x="1052" y="6087"/>
                  </a:lnTo>
                  <a:lnTo>
                    <a:pt x="720" y="6972"/>
                  </a:lnTo>
                  <a:lnTo>
                    <a:pt x="388" y="7857"/>
                  </a:lnTo>
                  <a:lnTo>
                    <a:pt x="167" y="8797"/>
                  </a:lnTo>
                  <a:lnTo>
                    <a:pt x="56" y="9793"/>
                  </a:lnTo>
                  <a:lnTo>
                    <a:pt x="1" y="10734"/>
                  </a:lnTo>
                  <a:lnTo>
                    <a:pt x="56" y="11896"/>
                  </a:lnTo>
                  <a:lnTo>
                    <a:pt x="222" y="12947"/>
                  </a:lnTo>
                  <a:lnTo>
                    <a:pt x="499" y="13998"/>
                  </a:lnTo>
                  <a:lnTo>
                    <a:pt x="886" y="14994"/>
                  </a:lnTo>
                  <a:lnTo>
                    <a:pt x="1329" y="15934"/>
                  </a:lnTo>
                  <a:lnTo>
                    <a:pt x="1882" y="16875"/>
                  </a:lnTo>
                  <a:lnTo>
                    <a:pt x="2491" y="17705"/>
                  </a:lnTo>
                  <a:lnTo>
                    <a:pt x="3210" y="18479"/>
                  </a:lnTo>
                  <a:lnTo>
                    <a:pt x="3984" y="19198"/>
                  </a:lnTo>
                  <a:lnTo>
                    <a:pt x="4814" y="19807"/>
                  </a:lnTo>
                  <a:lnTo>
                    <a:pt x="5755" y="20360"/>
                  </a:lnTo>
                  <a:lnTo>
                    <a:pt x="6695" y="20803"/>
                  </a:lnTo>
                  <a:lnTo>
                    <a:pt x="7691" y="21190"/>
                  </a:lnTo>
                  <a:lnTo>
                    <a:pt x="8742" y="21467"/>
                  </a:lnTo>
                  <a:lnTo>
                    <a:pt x="9849" y="21633"/>
                  </a:lnTo>
                  <a:lnTo>
                    <a:pt x="10955" y="21688"/>
                  </a:lnTo>
                  <a:lnTo>
                    <a:pt x="12062" y="21633"/>
                  </a:lnTo>
                  <a:lnTo>
                    <a:pt x="13168" y="21467"/>
                  </a:lnTo>
                  <a:lnTo>
                    <a:pt x="14164" y="21190"/>
                  </a:lnTo>
                  <a:lnTo>
                    <a:pt x="15215" y="20803"/>
                  </a:lnTo>
                  <a:lnTo>
                    <a:pt x="16156" y="20360"/>
                  </a:lnTo>
                  <a:lnTo>
                    <a:pt x="17041" y="19807"/>
                  </a:lnTo>
                  <a:lnTo>
                    <a:pt x="17871" y="19198"/>
                  </a:lnTo>
                  <a:lnTo>
                    <a:pt x="18645" y="18479"/>
                  </a:lnTo>
                  <a:lnTo>
                    <a:pt x="19364" y="17705"/>
                  </a:lnTo>
                  <a:lnTo>
                    <a:pt x="19973" y="16875"/>
                  </a:lnTo>
                  <a:lnTo>
                    <a:pt x="20526" y="15934"/>
                  </a:lnTo>
                  <a:lnTo>
                    <a:pt x="21024" y="14994"/>
                  </a:lnTo>
                  <a:lnTo>
                    <a:pt x="21356" y="13998"/>
                  </a:lnTo>
                  <a:lnTo>
                    <a:pt x="21633" y="12947"/>
                  </a:lnTo>
                  <a:lnTo>
                    <a:pt x="21799" y="11896"/>
                  </a:lnTo>
                  <a:lnTo>
                    <a:pt x="21854" y="10734"/>
                  </a:lnTo>
                  <a:lnTo>
                    <a:pt x="21854" y="10070"/>
                  </a:lnTo>
                  <a:lnTo>
                    <a:pt x="21799" y="9351"/>
                  </a:lnTo>
                  <a:lnTo>
                    <a:pt x="21688" y="8687"/>
                  </a:lnTo>
                  <a:lnTo>
                    <a:pt x="21522" y="8023"/>
                  </a:lnTo>
                  <a:lnTo>
                    <a:pt x="21301" y="7359"/>
                  </a:lnTo>
                  <a:lnTo>
                    <a:pt x="21080" y="6695"/>
                  </a:lnTo>
                  <a:lnTo>
                    <a:pt x="20803" y="6087"/>
                  </a:lnTo>
                  <a:lnTo>
                    <a:pt x="20471" y="5478"/>
                  </a:lnTo>
                  <a:lnTo>
                    <a:pt x="20305" y="5201"/>
                  </a:lnTo>
                  <a:lnTo>
                    <a:pt x="20028" y="5091"/>
                  </a:lnTo>
                  <a:lnTo>
                    <a:pt x="19696" y="5091"/>
                  </a:lnTo>
                  <a:lnTo>
                    <a:pt x="19420" y="5146"/>
                  </a:lnTo>
                  <a:lnTo>
                    <a:pt x="19088" y="5367"/>
                  </a:lnTo>
                  <a:lnTo>
                    <a:pt x="18701" y="5478"/>
                  </a:lnTo>
                  <a:lnTo>
                    <a:pt x="18369" y="5533"/>
                  </a:lnTo>
                  <a:lnTo>
                    <a:pt x="17981" y="5589"/>
                  </a:lnTo>
                  <a:lnTo>
                    <a:pt x="17594" y="5533"/>
                  </a:lnTo>
                  <a:lnTo>
                    <a:pt x="17152" y="5423"/>
                  </a:lnTo>
                  <a:lnTo>
                    <a:pt x="16764" y="5257"/>
                  </a:lnTo>
                  <a:lnTo>
                    <a:pt x="16432" y="5035"/>
                  </a:lnTo>
                  <a:lnTo>
                    <a:pt x="16100" y="4759"/>
                  </a:lnTo>
                  <a:lnTo>
                    <a:pt x="15824" y="4482"/>
                  </a:lnTo>
                  <a:lnTo>
                    <a:pt x="15602" y="4095"/>
                  </a:lnTo>
                  <a:lnTo>
                    <a:pt x="15436" y="3708"/>
                  </a:lnTo>
                  <a:lnTo>
                    <a:pt x="15326" y="3542"/>
                  </a:lnTo>
                  <a:lnTo>
                    <a:pt x="15215" y="3431"/>
                  </a:lnTo>
                  <a:lnTo>
                    <a:pt x="15105" y="3320"/>
                  </a:lnTo>
                  <a:lnTo>
                    <a:pt x="14939" y="3210"/>
                  </a:lnTo>
                  <a:lnTo>
                    <a:pt x="14385" y="3210"/>
                  </a:lnTo>
                  <a:lnTo>
                    <a:pt x="14219" y="3320"/>
                  </a:lnTo>
                  <a:lnTo>
                    <a:pt x="13887" y="3542"/>
                  </a:lnTo>
                  <a:lnTo>
                    <a:pt x="13500" y="3652"/>
                  </a:lnTo>
                  <a:lnTo>
                    <a:pt x="13113" y="3763"/>
                  </a:lnTo>
                  <a:lnTo>
                    <a:pt x="12726" y="3818"/>
                  </a:lnTo>
                  <a:lnTo>
                    <a:pt x="12172" y="3763"/>
                  </a:lnTo>
                  <a:lnTo>
                    <a:pt x="11619" y="3597"/>
                  </a:lnTo>
                  <a:lnTo>
                    <a:pt x="11176" y="3320"/>
                  </a:lnTo>
                  <a:lnTo>
                    <a:pt x="10734" y="2988"/>
                  </a:lnTo>
                  <a:lnTo>
                    <a:pt x="10402" y="2546"/>
                  </a:lnTo>
                  <a:lnTo>
                    <a:pt x="10181" y="2103"/>
                  </a:lnTo>
                  <a:lnTo>
                    <a:pt x="10015" y="1550"/>
                  </a:lnTo>
                  <a:lnTo>
                    <a:pt x="9959" y="997"/>
                  </a:lnTo>
                  <a:lnTo>
                    <a:pt x="9959" y="831"/>
                  </a:lnTo>
                  <a:lnTo>
                    <a:pt x="9959" y="665"/>
                  </a:lnTo>
                  <a:lnTo>
                    <a:pt x="9904" y="499"/>
                  </a:lnTo>
                  <a:lnTo>
                    <a:pt x="9849" y="333"/>
                  </a:lnTo>
                  <a:lnTo>
                    <a:pt x="9738" y="167"/>
                  </a:lnTo>
                  <a:lnTo>
                    <a:pt x="9572" y="112"/>
                  </a:lnTo>
                  <a:lnTo>
                    <a:pt x="9406"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rot="-610900">
              <a:off x="2369346" y="62297"/>
              <a:ext cx="194423" cy="256841"/>
            </a:xfrm>
            <a:custGeom>
              <a:avLst/>
              <a:gdLst/>
              <a:ahLst/>
              <a:cxnLst/>
              <a:rect l="0" t="0" r="0" b="0"/>
              <a:pathLst>
                <a:path w="16543" h="21854" extrusionOk="0">
                  <a:moveTo>
                    <a:pt x="11232" y="2601"/>
                  </a:moveTo>
                  <a:lnTo>
                    <a:pt x="13887" y="5256"/>
                  </a:lnTo>
                  <a:lnTo>
                    <a:pt x="11232" y="5256"/>
                  </a:lnTo>
                  <a:lnTo>
                    <a:pt x="11232" y="2601"/>
                  </a:lnTo>
                  <a:close/>
                  <a:moveTo>
                    <a:pt x="9683" y="1550"/>
                  </a:moveTo>
                  <a:lnTo>
                    <a:pt x="9683" y="6031"/>
                  </a:lnTo>
                  <a:lnTo>
                    <a:pt x="9738" y="6363"/>
                  </a:lnTo>
                  <a:lnTo>
                    <a:pt x="9904" y="6584"/>
                  </a:lnTo>
                  <a:lnTo>
                    <a:pt x="10181" y="6750"/>
                  </a:lnTo>
                  <a:lnTo>
                    <a:pt x="10457" y="6805"/>
                  </a:lnTo>
                  <a:lnTo>
                    <a:pt x="14994" y="6805"/>
                  </a:lnTo>
                  <a:lnTo>
                    <a:pt x="14994" y="20304"/>
                  </a:lnTo>
                  <a:lnTo>
                    <a:pt x="1550" y="20304"/>
                  </a:lnTo>
                  <a:lnTo>
                    <a:pt x="1550" y="1550"/>
                  </a:lnTo>
                  <a:close/>
                  <a:moveTo>
                    <a:pt x="775" y="0"/>
                  </a:moveTo>
                  <a:lnTo>
                    <a:pt x="443" y="56"/>
                  </a:lnTo>
                  <a:lnTo>
                    <a:pt x="222" y="222"/>
                  </a:lnTo>
                  <a:lnTo>
                    <a:pt x="56" y="443"/>
                  </a:lnTo>
                  <a:lnTo>
                    <a:pt x="1" y="775"/>
                  </a:lnTo>
                  <a:lnTo>
                    <a:pt x="1" y="21079"/>
                  </a:lnTo>
                  <a:lnTo>
                    <a:pt x="56" y="21356"/>
                  </a:lnTo>
                  <a:lnTo>
                    <a:pt x="222" y="21577"/>
                  </a:lnTo>
                  <a:lnTo>
                    <a:pt x="443" y="21743"/>
                  </a:lnTo>
                  <a:lnTo>
                    <a:pt x="775" y="21853"/>
                  </a:lnTo>
                  <a:lnTo>
                    <a:pt x="15768" y="21853"/>
                  </a:lnTo>
                  <a:lnTo>
                    <a:pt x="16045" y="21743"/>
                  </a:lnTo>
                  <a:lnTo>
                    <a:pt x="16322" y="21577"/>
                  </a:lnTo>
                  <a:lnTo>
                    <a:pt x="16488" y="21356"/>
                  </a:lnTo>
                  <a:lnTo>
                    <a:pt x="16543" y="21079"/>
                  </a:lnTo>
                  <a:lnTo>
                    <a:pt x="16543" y="6031"/>
                  </a:lnTo>
                  <a:lnTo>
                    <a:pt x="16488" y="5754"/>
                  </a:lnTo>
                  <a:lnTo>
                    <a:pt x="16322" y="5533"/>
                  </a:lnTo>
                  <a:lnTo>
                    <a:pt x="16322" y="5478"/>
                  </a:lnTo>
                  <a:lnTo>
                    <a:pt x="11010" y="222"/>
                  </a:lnTo>
                  <a:lnTo>
                    <a:pt x="10789" y="56"/>
                  </a:lnTo>
                  <a:lnTo>
                    <a:pt x="10457"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446362">
              <a:off x="-140058" y="923397"/>
              <a:ext cx="256837" cy="195078"/>
            </a:xfrm>
            <a:custGeom>
              <a:avLst/>
              <a:gdLst/>
              <a:ahLst/>
              <a:cxnLst/>
              <a:rect l="0" t="0" r="0" b="0"/>
              <a:pathLst>
                <a:path w="21854" h="16599" extrusionOk="0">
                  <a:moveTo>
                    <a:pt x="16542" y="2656"/>
                  </a:moveTo>
                  <a:lnTo>
                    <a:pt x="19198" y="5312"/>
                  </a:lnTo>
                  <a:lnTo>
                    <a:pt x="16542" y="5312"/>
                  </a:lnTo>
                  <a:lnTo>
                    <a:pt x="16542" y="2656"/>
                  </a:lnTo>
                  <a:close/>
                  <a:moveTo>
                    <a:pt x="14993" y="1550"/>
                  </a:moveTo>
                  <a:lnTo>
                    <a:pt x="14993" y="6087"/>
                  </a:lnTo>
                  <a:lnTo>
                    <a:pt x="15048" y="6418"/>
                  </a:lnTo>
                  <a:lnTo>
                    <a:pt x="15214" y="6640"/>
                  </a:lnTo>
                  <a:lnTo>
                    <a:pt x="15436" y="6806"/>
                  </a:lnTo>
                  <a:lnTo>
                    <a:pt x="15768" y="6861"/>
                  </a:lnTo>
                  <a:lnTo>
                    <a:pt x="20304" y="6861"/>
                  </a:lnTo>
                  <a:lnTo>
                    <a:pt x="20304" y="15049"/>
                  </a:lnTo>
                  <a:lnTo>
                    <a:pt x="1549" y="15049"/>
                  </a:lnTo>
                  <a:lnTo>
                    <a:pt x="1549" y="1550"/>
                  </a:lnTo>
                  <a:close/>
                  <a:moveTo>
                    <a:pt x="775" y="1"/>
                  </a:moveTo>
                  <a:lnTo>
                    <a:pt x="443" y="112"/>
                  </a:lnTo>
                  <a:lnTo>
                    <a:pt x="221" y="278"/>
                  </a:lnTo>
                  <a:lnTo>
                    <a:pt x="55" y="499"/>
                  </a:lnTo>
                  <a:lnTo>
                    <a:pt x="0" y="775"/>
                  </a:lnTo>
                  <a:lnTo>
                    <a:pt x="0" y="15824"/>
                  </a:lnTo>
                  <a:lnTo>
                    <a:pt x="55" y="16100"/>
                  </a:lnTo>
                  <a:lnTo>
                    <a:pt x="221" y="16377"/>
                  </a:lnTo>
                  <a:lnTo>
                    <a:pt x="443" y="16543"/>
                  </a:lnTo>
                  <a:lnTo>
                    <a:pt x="775" y="16598"/>
                  </a:lnTo>
                  <a:lnTo>
                    <a:pt x="21079" y="16598"/>
                  </a:lnTo>
                  <a:lnTo>
                    <a:pt x="21355" y="16543"/>
                  </a:lnTo>
                  <a:lnTo>
                    <a:pt x="21577" y="16377"/>
                  </a:lnTo>
                  <a:lnTo>
                    <a:pt x="21743" y="16100"/>
                  </a:lnTo>
                  <a:lnTo>
                    <a:pt x="21853" y="15824"/>
                  </a:lnTo>
                  <a:lnTo>
                    <a:pt x="21853" y="6087"/>
                  </a:lnTo>
                  <a:lnTo>
                    <a:pt x="21743" y="5810"/>
                  </a:lnTo>
                  <a:lnTo>
                    <a:pt x="21632" y="5589"/>
                  </a:lnTo>
                  <a:lnTo>
                    <a:pt x="21577" y="5533"/>
                  </a:lnTo>
                  <a:lnTo>
                    <a:pt x="16321" y="278"/>
                  </a:lnTo>
                  <a:lnTo>
                    <a:pt x="16265" y="222"/>
                  </a:lnTo>
                  <a:lnTo>
                    <a:pt x="16044" y="112"/>
                  </a:lnTo>
                  <a:lnTo>
                    <a:pt x="1576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179581" y="2117407"/>
              <a:ext cx="256839" cy="194422"/>
            </a:xfrm>
            <a:custGeom>
              <a:avLst/>
              <a:gdLst/>
              <a:ahLst/>
              <a:cxnLst/>
              <a:rect l="0" t="0" r="0" b="0"/>
              <a:pathLst>
                <a:path w="21854" h="16543" extrusionOk="0">
                  <a:moveTo>
                    <a:pt x="16543" y="2600"/>
                  </a:moveTo>
                  <a:lnTo>
                    <a:pt x="19198" y="5256"/>
                  </a:lnTo>
                  <a:lnTo>
                    <a:pt x="16543" y="5256"/>
                  </a:lnTo>
                  <a:lnTo>
                    <a:pt x="16543" y="2600"/>
                  </a:lnTo>
                  <a:close/>
                  <a:moveTo>
                    <a:pt x="5201" y="4371"/>
                  </a:moveTo>
                  <a:lnTo>
                    <a:pt x="4869" y="4481"/>
                  </a:lnTo>
                  <a:lnTo>
                    <a:pt x="4648" y="4647"/>
                  </a:lnTo>
                  <a:lnTo>
                    <a:pt x="4482" y="4869"/>
                  </a:lnTo>
                  <a:lnTo>
                    <a:pt x="4427" y="5145"/>
                  </a:lnTo>
                  <a:lnTo>
                    <a:pt x="4482" y="5477"/>
                  </a:lnTo>
                  <a:lnTo>
                    <a:pt x="4648" y="5699"/>
                  </a:lnTo>
                  <a:lnTo>
                    <a:pt x="4869" y="5865"/>
                  </a:lnTo>
                  <a:lnTo>
                    <a:pt x="5201" y="5920"/>
                  </a:lnTo>
                  <a:lnTo>
                    <a:pt x="11342" y="5920"/>
                  </a:lnTo>
                  <a:lnTo>
                    <a:pt x="11674" y="5865"/>
                  </a:lnTo>
                  <a:lnTo>
                    <a:pt x="11895" y="5699"/>
                  </a:lnTo>
                  <a:lnTo>
                    <a:pt x="12061" y="5477"/>
                  </a:lnTo>
                  <a:lnTo>
                    <a:pt x="12117" y="5145"/>
                  </a:lnTo>
                  <a:lnTo>
                    <a:pt x="12061" y="4869"/>
                  </a:lnTo>
                  <a:lnTo>
                    <a:pt x="11895" y="4647"/>
                  </a:lnTo>
                  <a:lnTo>
                    <a:pt x="11674" y="4481"/>
                  </a:lnTo>
                  <a:lnTo>
                    <a:pt x="11342" y="4371"/>
                  </a:lnTo>
                  <a:close/>
                  <a:moveTo>
                    <a:pt x="5201" y="7912"/>
                  </a:moveTo>
                  <a:lnTo>
                    <a:pt x="4869" y="7967"/>
                  </a:lnTo>
                  <a:lnTo>
                    <a:pt x="4648" y="8133"/>
                  </a:lnTo>
                  <a:lnTo>
                    <a:pt x="4482" y="8409"/>
                  </a:lnTo>
                  <a:lnTo>
                    <a:pt x="4427" y="8686"/>
                  </a:lnTo>
                  <a:lnTo>
                    <a:pt x="4482" y="9018"/>
                  </a:lnTo>
                  <a:lnTo>
                    <a:pt x="4648" y="9239"/>
                  </a:lnTo>
                  <a:lnTo>
                    <a:pt x="4869" y="9405"/>
                  </a:lnTo>
                  <a:lnTo>
                    <a:pt x="5201" y="9461"/>
                  </a:lnTo>
                  <a:lnTo>
                    <a:pt x="11342" y="9461"/>
                  </a:lnTo>
                  <a:lnTo>
                    <a:pt x="11674" y="9405"/>
                  </a:lnTo>
                  <a:lnTo>
                    <a:pt x="11895" y="9239"/>
                  </a:lnTo>
                  <a:lnTo>
                    <a:pt x="12061" y="9018"/>
                  </a:lnTo>
                  <a:lnTo>
                    <a:pt x="12117" y="8686"/>
                  </a:lnTo>
                  <a:lnTo>
                    <a:pt x="12061" y="8409"/>
                  </a:lnTo>
                  <a:lnTo>
                    <a:pt x="11895" y="8133"/>
                  </a:lnTo>
                  <a:lnTo>
                    <a:pt x="11674" y="7967"/>
                  </a:lnTo>
                  <a:lnTo>
                    <a:pt x="11342" y="7912"/>
                  </a:lnTo>
                  <a:close/>
                  <a:moveTo>
                    <a:pt x="5201" y="11452"/>
                  </a:moveTo>
                  <a:lnTo>
                    <a:pt x="4869" y="11508"/>
                  </a:lnTo>
                  <a:lnTo>
                    <a:pt x="4648" y="11674"/>
                  </a:lnTo>
                  <a:lnTo>
                    <a:pt x="4482" y="11950"/>
                  </a:lnTo>
                  <a:lnTo>
                    <a:pt x="4427" y="12227"/>
                  </a:lnTo>
                  <a:lnTo>
                    <a:pt x="4482" y="12559"/>
                  </a:lnTo>
                  <a:lnTo>
                    <a:pt x="4648" y="12780"/>
                  </a:lnTo>
                  <a:lnTo>
                    <a:pt x="4869" y="12946"/>
                  </a:lnTo>
                  <a:lnTo>
                    <a:pt x="5201" y="13001"/>
                  </a:lnTo>
                  <a:lnTo>
                    <a:pt x="16653" y="13001"/>
                  </a:lnTo>
                  <a:lnTo>
                    <a:pt x="16930" y="12946"/>
                  </a:lnTo>
                  <a:lnTo>
                    <a:pt x="17207" y="12780"/>
                  </a:lnTo>
                  <a:lnTo>
                    <a:pt x="17373" y="12559"/>
                  </a:lnTo>
                  <a:lnTo>
                    <a:pt x="17428" y="12227"/>
                  </a:lnTo>
                  <a:lnTo>
                    <a:pt x="17373" y="11950"/>
                  </a:lnTo>
                  <a:lnTo>
                    <a:pt x="17207" y="11674"/>
                  </a:lnTo>
                  <a:lnTo>
                    <a:pt x="16930" y="11508"/>
                  </a:lnTo>
                  <a:lnTo>
                    <a:pt x="16653" y="11452"/>
                  </a:lnTo>
                  <a:close/>
                  <a:moveTo>
                    <a:pt x="14994" y="1549"/>
                  </a:moveTo>
                  <a:lnTo>
                    <a:pt x="14994" y="6031"/>
                  </a:lnTo>
                  <a:lnTo>
                    <a:pt x="15049" y="6362"/>
                  </a:lnTo>
                  <a:lnTo>
                    <a:pt x="15215" y="6584"/>
                  </a:lnTo>
                  <a:lnTo>
                    <a:pt x="15491" y="6750"/>
                  </a:lnTo>
                  <a:lnTo>
                    <a:pt x="15768" y="6805"/>
                  </a:lnTo>
                  <a:lnTo>
                    <a:pt x="20305" y="6805"/>
                  </a:lnTo>
                  <a:lnTo>
                    <a:pt x="20305" y="14993"/>
                  </a:lnTo>
                  <a:lnTo>
                    <a:pt x="1550" y="14993"/>
                  </a:lnTo>
                  <a:lnTo>
                    <a:pt x="1550" y="1549"/>
                  </a:lnTo>
                  <a:close/>
                  <a:moveTo>
                    <a:pt x="775" y="0"/>
                  </a:moveTo>
                  <a:lnTo>
                    <a:pt x="443" y="56"/>
                  </a:lnTo>
                  <a:lnTo>
                    <a:pt x="222" y="222"/>
                  </a:lnTo>
                  <a:lnTo>
                    <a:pt x="56" y="443"/>
                  </a:lnTo>
                  <a:lnTo>
                    <a:pt x="1" y="775"/>
                  </a:lnTo>
                  <a:lnTo>
                    <a:pt x="1" y="15768"/>
                  </a:lnTo>
                  <a:lnTo>
                    <a:pt x="56" y="16044"/>
                  </a:lnTo>
                  <a:lnTo>
                    <a:pt x="222" y="16321"/>
                  </a:lnTo>
                  <a:lnTo>
                    <a:pt x="443" y="16487"/>
                  </a:lnTo>
                  <a:lnTo>
                    <a:pt x="775" y="16542"/>
                  </a:lnTo>
                  <a:lnTo>
                    <a:pt x="21079" y="16542"/>
                  </a:lnTo>
                  <a:lnTo>
                    <a:pt x="21356" y="16487"/>
                  </a:lnTo>
                  <a:lnTo>
                    <a:pt x="21632" y="16321"/>
                  </a:lnTo>
                  <a:lnTo>
                    <a:pt x="21798" y="16044"/>
                  </a:lnTo>
                  <a:lnTo>
                    <a:pt x="21854" y="15768"/>
                  </a:lnTo>
                  <a:lnTo>
                    <a:pt x="21854" y="6031"/>
                  </a:lnTo>
                  <a:lnTo>
                    <a:pt x="21798" y="5754"/>
                  </a:lnTo>
                  <a:lnTo>
                    <a:pt x="21632" y="5533"/>
                  </a:lnTo>
                  <a:lnTo>
                    <a:pt x="16321" y="222"/>
                  </a:lnTo>
                  <a:lnTo>
                    <a:pt x="16045" y="56"/>
                  </a:lnTo>
                  <a:lnTo>
                    <a:pt x="15768"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4880958">
              <a:off x="1713941" y="282614"/>
              <a:ext cx="215199" cy="256810"/>
            </a:xfrm>
            <a:custGeom>
              <a:avLst/>
              <a:gdLst/>
              <a:ahLst/>
              <a:cxnLst/>
              <a:rect l="0" t="0" r="0" b="0"/>
              <a:pathLst>
                <a:path w="18313" h="21854" extrusionOk="0">
                  <a:moveTo>
                    <a:pt x="4260" y="7082"/>
                  </a:moveTo>
                  <a:lnTo>
                    <a:pt x="3984" y="7137"/>
                  </a:lnTo>
                  <a:lnTo>
                    <a:pt x="3762" y="7303"/>
                  </a:lnTo>
                  <a:lnTo>
                    <a:pt x="3596" y="7525"/>
                  </a:lnTo>
                  <a:lnTo>
                    <a:pt x="3486" y="7857"/>
                  </a:lnTo>
                  <a:lnTo>
                    <a:pt x="3596" y="8133"/>
                  </a:lnTo>
                  <a:lnTo>
                    <a:pt x="3762" y="8355"/>
                  </a:lnTo>
                  <a:lnTo>
                    <a:pt x="3984" y="8521"/>
                  </a:lnTo>
                  <a:lnTo>
                    <a:pt x="4260" y="8631"/>
                  </a:lnTo>
                  <a:lnTo>
                    <a:pt x="13997" y="8631"/>
                  </a:lnTo>
                  <a:lnTo>
                    <a:pt x="14274" y="8521"/>
                  </a:lnTo>
                  <a:lnTo>
                    <a:pt x="14551" y="8355"/>
                  </a:lnTo>
                  <a:lnTo>
                    <a:pt x="14717" y="8133"/>
                  </a:lnTo>
                  <a:lnTo>
                    <a:pt x="14772" y="7857"/>
                  </a:lnTo>
                  <a:lnTo>
                    <a:pt x="14717" y="7525"/>
                  </a:lnTo>
                  <a:lnTo>
                    <a:pt x="14551" y="7303"/>
                  </a:lnTo>
                  <a:lnTo>
                    <a:pt x="14274" y="7137"/>
                  </a:lnTo>
                  <a:lnTo>
                    <a:pt x="13997" y="7082"/>
                  </a:lnTo>
                  <a:close/>
                  <a:moveTo>
                    <a:pt x="4260" y="10567"/>
                  </a:moveTo>
                  <a:lnTo>
                    <a:pt x="3984" y="10678"/>
                  </a:lnTo>
                  <a:lnTo>
                    <a:pt x="3762" y="10844"/>
                  </a:lnTo>
                  <a:lnTo>
                    <a:pt x="3596" y="11065"/>
                  </a:lnTo>
                  <a:lnTo>
                    <a:pt x="3486" y="11342"/>
                  </a:lnTo>
                  <a:lnTo>
                    <a:pt x="3596" y="11674"/>
                  </a:lnTo>
                  <a:lnTo>
                    <a:pt x="3762" y="11895"/>
                  </a:lnTo>
                  <a:lnTo>
                    <a:pt x="3984" y="12061"/>
                  </a:lnTo>
                  <a:lnTo>
                    <a:pt x="4260" y="12117"/>
                  </a:lnTo>
                  <a:lnTo>
                    <a:pt x="13997" y="12117"/>
                  </a:lnTo>
                  <a:lnTo>
                    <a:pt x="14274" y="12061"/>
                  </a:lnTo>
                  <a:lnTo>
                    <a:pt x="14551" y="11895"/>
                  </a:lnTo>
                  <a:lnTo>
                    <a:pt x="14717" y="11674"/>
                  </a:lnTo>
                  <a:lnTo>
                    <a:pt x="14772" y="11342"/>
                  </a:lnTo>
                  <a:lnTo>
                    <a:pt x="14717" y="11065"/>
                  </a:lnTo>
                  <a:lnTo>
                    <a:pt x="14551" y="10844"/>
                  </a:lnTo>
                  <a:lnTo>
                    <a:pt x="14274" y="10678"/>
                  </a:lnTo>
                  <a:lnTo>
                    <a:pt x="13997" y="10567"/>
                  </a:lnTo>
                  <a:close/>
                  <a:moveTo>
                    <a:pt x="4260" y="14108"/>
                  </a:moveTo>
                  <a:lnTo>
                    <a:pt x="3984" y="14164"/>
                  </a:lnTo>
                  <a:lnTo>
                    <a:pt x="3762" y="14330"/>
                  </a:lnTo>
                  <a:lnTo>
                    <a:pt x="3596" y="14606"/>
                  </a:lnTo>
                  <a:lnTo>
                    <a:pt x="3486" y="14883"/>
                  </a:lnTo>
                  <a:lnTo>
                    <a:pt x="3596" y="15215"/>
                  </a:lnTo>
                  <a:lnTo>
                    <a:pt x="3762" y="15436"/>
                  </a:lnTo>
                  <a:lnTo>
                    <a:pt x="3984" y="15602"/>
                  </a:lnTo>
                  <a:lnTo>
                    <a:pt x="4260" y="15657"/>
                  </a:lnTo>
                  <a:lnTo>
                    <a:pt x="13997" y="15657"/>
                  </a:lnTo>
                  <a:lnTo>
                    <a:pt x="14274" y="15602"/>
                  </a:lnTo>
                  <a:lnTo>
                    <a:pt x="14551" y="15436"/>
                  </a:lnTo>
                  <a:lnTo>
                    <a:pt x="14717" y="15215"/>
                  </a:lnTo>
                  <a:lnTo>
                    <a:pt x="14772" y="14883"/>
                  </a:lnTo>
                  <a:lnTo>
                    <a:pt x="14717" y="14606"/>
                  </a:lnTo>
                  <a:lnTo>
                    <a:pt x="14551" y="14330"/>
                  </a:lnTo>
                  <a:lnTo>
                    <a:pt x="14274" y="14164"/>
                  </a:lnTo>
                  <a:lnTo>
                    <a:pt x="13997" y="14108"/>
                  </a:lnTo>
                  <a:close/>
                  <a:moveTo>
                    <a:pt x="16764" y="1550"/>
                  </a:moveTo>
                  <a:lnTo>
                    <a:pt x="16764" y="20305"/>
                  </a:lnTo>
                  <a:lnTo>
                    <a:pt x="1549" y="20305"/>
                  </a:lnTo>
                  <a:lnTo>
                    <a:pt x="1549" y="1550"/>
                  </a:lnTo>
                  <a:lnTo>
                    <a:pt x="3430" y="1550"/>
                  </a:lnTo>
                  <a:lnTo>
                    <a:pt x="3430" y="1660"/>
                  </a:lnTo>
                  <a:lnTo>
                    <a:pt x="3430" y="2988"/>
                  </a:lnTo>
                  <a:lnTo>
                    <a:pt x="2988" y="2988"/>
                  </a:lnTo>
                  <a:lnTo>
                    <a:pt x="2988" y="4758"/>
                  </a:lnTo>
                  <a:lnTo>
                    <a:pt x="4703" y="4758"/>
                  </a:lnTo>
                  <a:lnTo>
                    <a:pt x="4703" y="2988"/>
                  </a:lnTo>
                  <a:lnTo>
                    <a:pt x="4260" y="2988"/>
                  </a:lnTo>
                  <a:lnTo>
                    <a:pt x="4260" y="1660"/>
                  </a:lnTo>
                  <a:lnTo>
                    <a:pt x="4260" y="1550"/>
                  </a:lnTo>
                  <a:lnTo>
                    <a:pt x="6971" y="1550"/>
                  </a:lnTo>
                  <a:lnTo>
                    <a:pt x="6916" y="1660"/>
                  </a:lnTo>
                  <a:lnTo>
                    <a:pt x="6916" y="2988"/>
                  </a:lnTo>
                  <a:lnTo>
                    <a:pt x="6473" y="2988"/>
                  </a:lnTo>
                  <a:lnTo>
                    <a:pt x="6473" y="4758"/>
                  </a:lnTo>
                  <a:lnTo>
                    <a:pt x="8244" y="4758"/>
                  </a:lnTo>
                  <a:lnTo>
                    <a:pt x="8244" y="2988"/>
                  </a:lnTo>
                  <a:lnTo>
                    <a:pt x="7801" y="2988"/>
                  </a:lnTo>
                  <a:lnTo>
                    <a:pt x="7801" y="1660"/>
                  </a:lnTo>
                  <a:lnTo>
                    <a:pt x="7801" y="1550"/>
                  </a:lnTo>
                  <a:lnTo>
                    <a:pt x="10512" y="1550"/>
                  </a:lnTo>
                  <a:lnTo>
                    <a:pt x="10457" y="1660"/>
                  </a:lnTo>
                  <a:lnTo>
                    <a:pt x="10457" y="2988"/>
                  </a:lnTo>
                  <a:lnTo>
                    <a:pt x="10014" y="2988"/>
                  </a:lnTo>
                  <a:lnTo>
                    <a:pt x="10014" y="4758"/>
                  </a:lnTo>
                  <a:lnTo>
                    <a:pt x="11784" y="4758"/>
                  </a:lnTo>
                  <a:lnTo>
                    <a:pt x="11784" y="2988"/>
                  </a:lnTo>
                  <a:lnTo>
                    <a:pt x="11342" y="2988"/>
                  </a:lnTo>
                  <a:lnTo>
                    <a:pt x="11342" y="1660"/>
                  </a:lnTo>
                  <a:lnTo>
                    <a:pt x="11342" y="1550"/>
                  </a:lnTo>
                  <a:lnTo>
                    <a:pt x="13997" y="1550"/>
                  </a:lnTo>
                  <a:lnTo>
                    <a:pt x="13997" y="1660"/>
                  </a:lnTo>
                  <a:lnTo>
                    <a:pt x="13997" y="2988"/>
                  </a:lnTo>
                  <a:lnTo>
                    <a:pt x="13555" y="2988"/>
                  </a:lnTo>
                  <a:lnTo>
                    <a:pt x="13555" y="4758"/>
                  </a:lnTo>
                  <a:lnTo>
                    <a:pt x="15325" y="4758"/>
                  </a:lnTo>
                  <a:lnTo>
                    <a:pt x="15325" y="2988"/>
                  </a:lnTo>
                  <a:lnTo>
                    <a:pt x="14883" y="2988"/>
                  </a:lnTo>
                  <a:lnTo>
                    <a:pt x="14883" y="1660"/>
                  </a:lnTo>
                  <a:lnTo>
                    <a:pt x="14883" y="1550"/>
                  </a:lnTo>
                  <a:close/>
                  <a:moveTo>
                    <a:pt x="775" y="1"/>
                  </a:moveTo>
                  <a:lnTo>
                    <a:pt x="443" y="56"/>
                  </a:lnTo>
                  <a:lnTo>
                    <a:pt x="222" y="222"/>
                  </a:lnTo>
                  <a:lnTo>
                    <a:pt x="56" y="499"/>
                  </a:lnTo>
                  <a:lnTo>
                    <a:pt x="0" y="775"/>
                  </a:lnTo>
                  <a:lnTo>
                    <a:pt x="0" y="21079"/>
                  </a:lnTo>
                  <a:lnTo>
                    <a:pt x="56" y="21356"/>
                  </a:lnTo>
                  <a:lnTo>
                    <a:pt x="222" y="21632"/>
                  </a:lnTo>
                  <a:lnTo>
                    <a:pt x="443" y="21798"/>
                  </a:lnTo>
                  <a:lnTo>
                    <a:pt x="775" y="21854"/>
                  </a:lnTo>
                  <a:lnTo>
                    <a:pt x="17538" y="21854"/>
                  </a:lnTo>
                  <a:lnTo>
                    <a:pt x="17815" y="21798"/>
                  </a:lnTo>
                  <a:lnTo>
                    <a:pt x="18091" y="21632"/>
                  </a:lnTo>
                  <a:lnTo>
                    <a:pt x="18257" y="21356"/>
                  </a:lnTo>
                  <a:lnTo>
                    <a:pt x="18313" y="21079"/>
                  </a:lnTo>
                  <a:lnTo>
                    <a:pt x="18313" y="775"/>
                  </a:lnTo>
                  <a:lnTo>
                    <a:pt x="18257" y="499"/>
                  </a:lnTo>
                  <a:lnTo>
                    <a:pt x="18091" y="222"/>
                  </a:lnTo>
                  <a:lnTo>
                    <a:pt x="17815" y="56"/>
                  </a:lnTo>
                  <a:lnTo>
                    <a:pt x="1753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6207352" y="-138510"/>
              <a:ext cx="256839" cy="256839"/>
            </a:xfrm>
            <a:custGeom>
              <a:avLst/>
              <a:gdLst/>
              <a:ahLst/>
              <a:cxnLst/>
              <a:rect l="0" t="0" r="0" b="0"/>
              <a:pathLst>
                <a:path w="21854" h="21854" extrusionOk="0">
                  <a:moveTo>
                    <a:pt x="16211" y="1882"/>
                  </a:moveTo>
                  <a:lnTo>
                    <a:pt x="19973" y="5644"/>
                  </a:lnTo>
                  <a:lnTo>
                    <a:pt x="5644" y="19972"/>
                  </a:lnTo>
                  <a:lnTo>
                    <a:pt x="1882" y="16210"/>
                  </a:lnTo>
                  <a:lnTo>
                    <a:pt x="3873" y="14219"/>
                  </a:lnTo>
                  <a:lnTo>
                    <a:pt x="5533" y="15878"/>
                  </a:lnTo>
                  <a:lnTo>
                    <a:pt x="5810" y="16044"/>
                  </a:lnTo>
                  <a:lnTo>
                    <a:pt x="6086" y="16100"/>
                  </a:lnTo>
                  <a:lnTo>
                    <a:pt x="6363" y="16044"/>
                  </a:lnTo>
                  <a:lnTo>
                    <a:pt x="6640" y="15878"/>
                  </a:lnTo>
                  <a:lnTo>
                    <a:pt x="6806" y="15602"/>
                  </a:lnTo>
                  <a:lnTo>
                    <a:pt x="6861" y="15325"/>
                  </a:lnTo>
                  <a:lnTo>
                    <a:pt x="6806" y="15049"/>
                  </a:lnTo>
                  <a:lnTo>
                    <a:pt x="6640" y="14772"/>
                  </a:lnTo>
                  <a:lnTo>
                    <a:pt x="4980" y="13112"/>
                  </a:lnTo>
                  <a:lnTo>
                    <a:pt x="5644" y="12448"/>
                  </a:lnTo>
                  <a:lnTo>
                    <a:pt x="6861" y="13666"/>
                  </a:lnTo>
                  <a:lnTo>
                    <a:pt x="7137" y="13831"/>
                  </a:lnTo>
                  <a:lnTo>
                    <a:pt x="7414" y="13887"/>
                  </a:lnTo>
                  <a:lnTo>
                    <a:pt x="7691" y="13831"/>
                  </a:lnTo>
                  <a:lnTo>
                    <a:pt x="7967" y="13666"/>
                  </a:lnTo>
                  <a:lnTo>
                    <a:pt x="8133" y="13389"/>
                  </a:lnTo>
                  <a:lnTo>
                    <a:pt x="8189" y="13112"/>
                  </a:lnTo>
                  <a:lnTo>
                    <a:pt x="8133" y="12836"/>
                  </a:lnTo>
                  <a:lnTo>
                    <a:pt x="7967" y="12559"/>
                  </a:lnTo>
                  <a:lnTo>
                    <a:pt x="6750" y="11342"/>
                  </a:lnTo>
                  <a:lnTo>
                    <a:pt x="7635" y="10457"/>
                  </a:lnTo>
                  <a:lnTo>
                    <a:pt x="9295" y="12116"/>
                  </a:lnTo>
                  <a:lnTo>
                    <a:pt x="9516" y="12282"/>
                  </a:lnTo>
                  <a:lnTo>
                    <a:pt x="9848" y="12338"/>
                  </a:lnTo>
                  <a:lnTo>
                    <a:pt x="10125" y="12282"/>
                  </a:lnTo>
                  <a:lnTo>
                    <a:pt x="10346" y="12116"/>
                  </a:lnTo>
                  <a:lnTo>
                    <a:pt x="10512" y="11895"/>
                  </a:lnTo>
                  <a:lnTo>
                    <a:pt x="10623" y="11563"/>
                  </a:lnTo>
                  <a:lnTo>
                    <a:pt x="10512" y="11287"/>
                  </a:lnTo>
                  <a:lnTo>
                    <a:pt x="10346" y="11065"/>
                  </a:lnTo>
                  <a:lnTo>
                    <a:pt x="8687" y="9406"/>
                  </a:lnTo>
                  <a:lnTo>
                    <a:pt x="9406" y="8686"/>
                  </a:lnTo>
                  <a:lnTo>
                    <a:pt x="10402" y="9682"/>
                  </a:lnTo>
                  <a:lnTo>
                    <a:pt x="10623" y="9848"/>
                  </a:lnTo>
                  <a:lnTo>
                    <a:pt x="10955" y="9903"/>
                  </a:lnTo>
                  <a:lnTo>
                    <a:pt x="11231" y="9848"/>
                  </a:lnTo>
                  <a:lnTo>
                    <a:pt x="11508" y="9682"/>
                  </a:lnTo>
                  <a:lnTo>
                    <a:pt x="11674" y="9461"/>
                  </a:lnTo>
                  <a:lnTo>
                    <a:pt x="11729" y="9184"/>
                  </a:lnTo>
                  <a:lnTo>
                    <a:pt x="11674" y="8852"/>
                  </a:lnTo>
                  <a:lnTo>
                    <a:pt x="11508" y="8631"/>
                  </a:lnTo>
                  <a:lnTo>
                    <a:pt x="10457" y="7635"/>
                  </a:lnTo>
                  <a:lnTo>
                    <a:pt x="11342" y="6750"/>
                  </a:lnTo>
                  <a:lnTo>
                    <a:pt x="13002" y="8410"/>
                  </a:lnTo>
                  <a:lnTo>
                    <a:pt x="13278" y="8576"/>
                  </a:lnTo>
                  <a:lnTo>
                    <a:pt x="13555" y="8631"/>
                  </a:lnTo>
                  <a:lnTo>
                    <a:pt x="13887" y="8576"/>
                  </a:lnTo>
                  <a:lnTo>
                    <a:pt x="14108" y="8410"/>
                  </a:lnTo>
                  <a:lnTo>
                    <a:pt x="14274" y="8133"/>
                  </a:lnTo>
                  <a:lnTo>
                    <a:pt x="14330" y="7856"/>
                  </a:lnTo>
                  <a:lnTo>
                    <a:pt x="14274" y="7580"/>
                  </a:lnTo>
                  <a:lnTo>
                    <a:pt x="14108" y="7303"/>
                  </a:lnTo>
                  <a:lnTo>
                    <a:pt x="12449" y="5644"/>
                  </a:lnTo>
                  <a:lnTo>
                    <a:pt x="13112" y="4980"/>
                  </a:lnTo>
                  <a:lnTo>
                    <a:pt x="14385" y="6197"/>
                  </a:lnTo>
                  <a:lnTo>
                    <a:pt x="14606" y="6363"/>
                  </a:lnTo>
                  <a:lnTo>
                    <a:pt x="14883" y="6418"/>
                  </a:lnTo>
                  <a:lnTo>
                    <a:pt x="15215" y="6363"/>
                  </a:lnTo>
                  <a:lnTo>
                    <a:pt x="15436" y="6141"/>
                  </a:lnTo>
                  <a:lnTo>
                    <a:pt x="15602" y="5920"/>
                  </a:lnTo>
                  <a:lnTo>
                    <a:pt x="15657" y="5644"/>
                  </a:lnTo>
                  <a:lnTo>
                    <a:pt x="15602" y="5312"/>
                  </a:lnTo>
                  <a:lnTo>
                    <a:pt x="15436" y="5090"/>
                  </a:lnTo>
                  <a:lnTo>
                    <a:pt x="14219" y="3873"/>
                  </a:lnTo>
                  <a:lnTo>
                    <a:pt x="16211" y="1882"/>
                  </a:lnTo>
                  <a:close/>
                  <a:moveTo>
                    <a:pt x="16211" y="0"/>
                  </a:moveTo>
                  <a:lnTo>
                    <a:pt x="15934" y="56"/>
                  </a:lnTo>
                  <a:lnTo>
                    <a:pt x="15657" y="222"/>
                  </a:lnTo>
                  <a:lnTo>
                    <a:pt x="7082" y="8852"/>
                  </a:lnTo>
                  <a:lnTo>
                    <a:pt x="222" y="15712"/>
                  </a:lnTo>
                  <a:lnTo>
                    <a:pt x="56" y="15934"/>
                  </a:lnTo>
                  <a:lnTo>
                    <a:pt x="1" y="16210"/>
                  </a:lnTo>
                  <a:lnTo>
                    <a:pt x="56" y="16542"/>
                  </a:lnTo>
                  <a:lnTo>
                    <a:pt x="222" y="16764"/>
                  </a:lnTo>
                  <a:lnTo>
                    <a:pt x="5090" y="21632"/>
                  </a:lnTo>
                  <a:lnTo>
                    <a:pt x="5312" y="21798"/>
                  </a:lnTo>
                  <a:lnTo>
                    <a:pt x="5644" y="21853"/>
                  </a:lnTo>
                  <a:lnTo>
                    <a:pt x="5920" y="21798"/>
                  </a:lnTo>
                  <a:lnTo>
                    <a:pt x="6197" y="21632"/>
                  </a:lnTo>
                  <a:lnTo>
                    <a:pt x="21632" y="6197"/>
                  </a:lnTo>
                  <a:lnTo>
                    <a:pt x="21798" y="5920"/>
                  </a:lnTo>
                  <a:lnTo>
                    <a:pt x="21854" y="5644"/>
                  </a:lnTo>
                  <a:lnTo>
                    <a:pt x="21798" y="5367"/>
                  </a:lnTo>
                  <a:lnTo>
                    <a:pt x="21632" y="5090"/>
                  </a:lnTo>
                  <a:lnTo>
                    <a:pt x="16764" y="222"/>
                  </a:lnTo>
                  <a:lnTo>
                    <a:pt x="16487" y="56"/>
                  </a:lnTo>
                  <a:lnTo>
                    <a:pt x="16211"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2327469">
              <a:off x="791260" y="1022956"/>
              <a:ext cx="256831" cy="256184"/>
            </a:xfrm>
            <a:custGeom>
              <a:avLst/>
              <a:gdLst/>
              <a:ahLst/>
              <a:cxnLst/>
              <a:rect l="0" t="0" r="0" b="0"/>
              <a:pathLst>
                <a:path w="21854" h="21799" extrusionOk="0">
                  <a:moveTo>
                    <a:pt x="8742" y="4150"/>
                  </a:moveTo>
                  <a:lnTo>
                    <a:pt x="9018" y="4205"/>
                  </a:lnTo>
                  <a:lnTo>
                    <a:pt x="9295" y="4261"/>
                  </a:lnTo>
                  <a:lnTo>
                    <a:pt x="9516" y="4427"/>
                  </a:lnTo>
                  <a:lnTo>
                    <a:pt x="9737" y="4593"/>
                  </a:lnTo>
                  <a:lnTo>
                    <a:pt x="9903" y="4814"/>
                  </a:lnTo>
                  <a:lnTo>
                    <a:pt x="10069" y="5035"/>
                  </a:lnTo>
                  <a:lnTo>
                    <a:pt x="10125" y="5312"/>
                  </a:lnTo>
                  <a:lnTo>
                    <a:pt x="10180" y="5589"/>
                  </a:lnTo>
                  <a:lnTo>
                    <a:pt x="10125" y="5921"/>
                  </a:lnTo>
                  <a:lnTo>
                    <a:pt x="10069" y="6142"/>
                  </a:lnTo>
                  <a:lnTo>
                    <a:pt x="9903" y="6418"/>
                  </a:lnTo>
                  <a:lnTo>
                    <a:pt x="9737" y="6640"/>
                  </a:lnTo>
                  <a:lnTo>
                    <a:pt x="9516" y="6806"/>
                  </a:lnTo>
                  <a:lnTo>
                    <a:pt x="9295" y="6916"/>
                  </a:lnTo>
                  <a:lnTo>
                    <a:pt x="9018" y="7027"/>
                  </a:lnTo>
                  <a:lnTo>
                    <a:pt x="6086" y="7027"/>
                  </a:lnTo>
                  <a:lnTo>
                    <a:pt x="5865" y="6972"/>
                  </a:lnTo>
                  <a:lnTo>
                    <a:pt x="5699" y="6861"/>
                  </a:lnTo>
                  <a:lnTo>
                    <a:pt x="5588" y="6695"/>
                  </a:lnTo>
                  <a:lnTo>
                    <a:pt x="5533" y="6474"/>
                  </a:lnTo>
                  <a:lnTo>
                    <a:pt x="5588" y="6252"/>
                  </a:lnTo>
                  <a:lnTo>
                    <a:pt x="5699" y="6087"/>
                  </a:lnTo>
                  <a:lnTo>
                    <a:pt x="5865" y="5976"/>
                  </a:lnTo>
                  <a:lnTo>
                    <a:pt x="6086" y="5921"/>
                  </a:lnTo>
                  <a:lnTo>
                    <a:pt x="6307" y="5976"/>
                  </a:lnTo>
                  <a:lnTo>
                    <a:pt x="6473" y="6031"/>
                  </a:lnTo>
                  <a:lnTo>
                    <a:pt x="6639" y="6031"/>
                  </a:lnTo>
                  <a:lnTo>
                    <a:pt x="6805" y="5976"/>
                  </a:lnTo>
                  <a:lnTo>
                    <a:pt x="6971" y="5921"/>
                  </a:lnTo>
                  <a:lnTo>
                    <a:pt x="7082" y="5810"/>
                  </a:lnTo>
                  <a:lnTo>
                    <a:pt x="7192" y="5699"/>
                  </a:lnTo>
                  <a:lnTo>
                    <a:pt x="7303" y="5533"/>
                  </a:lnTo>
                  <a:lnTo>
                    <a:pt x="7303" y="5367"/>
                  </a:lnTo>
                  <a:lnTo>
                    <a:pt x="7358" y="5146"/>
                  </a:lnTo>
                  <a:lnTo>
                    <a:pt x="7469" y="4869"/>
                  </a:lnTo>
                  <a:lnTo>
                    <a:pt x="7635" y="4703"/>
                  </a:lnTo>
                  <a:lnTo>
                    <a:pt x="7801" y="4537"/>
                  </a:lnTo>
                  <a:lnTo>
                    <a:pt x="8022" y="4371"/>
                  </a:lnTo>
                  <a:lnTo>
                    <a:pt x="8244" y="4261"/>
                  </a:lnTo>
                  <a:lnTo>
                    <a:pt x="8465" y="4205"/>
                  </a:lnTo>
                  <a:lnTo>
                    <a:pt x="8742" y="4150"/>
                  </a:lnTo>
                  <a:close/>
                  <a:moveTo>
                    <a:pt x="8742" y="2601"/>
                  </a:moveTo>
                  <a:lnTo>
                    <a:pt x="8299" y="2656"/>
                  </a:lnTo>
                  <a:lnTo>
                    <a:pt x="7856" y="2767"/>
                  </a:lnTo>
                  <a:lnTo>
                    <a:pt x="7469" y="2933"/>
                  </a:lnTo>
                  <a:lnTo>
                    <a:pt x="7082" y="3099"/>
                  </a:lnTo>
                  <a:lnTo>
                    <a:pt x="6750" y="3376"/>
                  </a:lnTo>
                  <a:lnTo>
                    <a:pt x="6473" y="3652"/>
                  </a:lnTo>
                  <a:lnTo>
                    <a:pt x="6197" y="4040"/>
                  </a:lnTo>
                  <a:lnTo>
                    <a:pt x="6031" y="4371"/>
                  </a:lnTo>
                  <a:lnTo>
                    <a:pt x="5588" y="4427"/>
                  </a:lnTo>
                  <a:lnTo>
                    <a:pt x="5201" y="4593"/>
                  </a:lnTo>
                  <a:lnTo>
                    <a:pt x="4869" y="4759"/>
                  </a:lnTo>
                  <a:lnTo>
                    <a:pt x="4592" y="5035"/>
                  </a:lnTo>
                  <a:lnTo>
                    <a:pt x="4316" y="5312"/>
                  </a:lnTo>
                  <a:lnTo>
                    <a:pt x="4150" y="5699"/>
                  </a:lnTo>
                  <a:lnTo>
                    <a:pt x="4039" y="6087"/>
                  </a:lnTo>
                  <a:lnTo>
                    <a:pt x="3984" y="6474"/>
                  </a:lnTo>
                  <a:lnTo>
                    <a:pt x="4039" y="6916"/>
                  </a:lnTo>
                  <a:lnTo>
                    <a:pt x="4150" y="7304"/>
                  </a:lnTo>
                  <a:lnTo>
                    <a:pt x="4371" y="7636"/>
                  </a:lnTo>
                  <a:lnTo>
                    <a:pt x="4592" y="7968"/>
                  </a:lnTo>
                  <a:lnTo>
                    <a:pt x="4924" y="8244"/>
                  </a:lnTo>
                  <a:lnTo>
                    <a:pt x="5256" y="8410"/>
                  </a:lnTo>
                  <a:lnTo>
                    <a:pt x="5643" y="8521"/>
                  </a:lnTo>
                  <a:lnTo>
                    <a:pt x="6086" y="8576"/>
                  </a:lnTo>
                  <a:lnTo>
                    <a:pt x="8742" y="8576"/>
                  </a:lnTo>
                  <a:lnTo>
                    <a:pt x="9350" y="8521"/>
                  </a:lnTo>
                  <a:lnTo>
                    <a:pt x="9903" y="8355"/>
                  </a:lnTo>
                  <a:lnTo>
                    <a:pt x="10401" y="8078"/>
                  </a:lnTo>
                  <a:lnTo>
                    <a:pt x="10844" y="7691"/>
                  </a:lnTo>
                  <a:lnTo>
                    <a:pt x="11176" y="7248"/>
                  </a:lnTo>
                  <a:lnTo>
                    <a:pt x="11452" y="6750"/>
                  </a:lnTo>
                  <a:lnTo>
                    <a:pt x="11674" y="6197"/>
                  </a:lnTo>
                  <a:lnTo>
                    <a:pt x="11729" y="5589"/>
                  </a:lnTo>
                  <a:lnTo>
                    <a:pt x="11674" y="4980"/>
                  </a:lnTo>
                  <a:lnTo>
                    <a:pt x="11452" y="4427"/>
                  </a:lnTo>
                  <a:lnTo>
                    <a:pt x="11176" y="3929"/>
                  </a:lnTo>
                  <a:lnTo>
                    <a:pt x="10844" y="3486"/>
                  </a:lnTo>
                  <a:lnTo>
                    <a:pt x="10401" y="3154"/>
                  </a:lnTo>
                  <a:lnTo>
                    <a:pt x="9903" y="2878"/>
                  </a:lnTo>
                  <a:lnTo>
                    <a:pt x="9350" y="2712"/>
                  </a:lnTo>
                  <a:lnTo>
                    <a:pt x="8742" y="2601"/>
                  </a:lnTo>
                  <a:close/>
                  <a:moveTo>
                    <a:pt x="15546" y="9517"/>
                  </a:moveTo>
                  <a:lnTo>
                    <a:pt x="15712" y="9572"/>
                  </a:lnTo>
                  <a:lnTo>
                    <a:pt x="15823" y="9683"/>
                  </a:lnTo>
                  <a:lnTo>
                    <a:pt x="15934" y="9849"/>
                  </a:lnTo>
                  <a:lnTo>
                    <a:pt x="18534" y="14994"/>
                  </a:lnTo>
                  <a:lnTo>
                    <a:pt x="4648" y="14994"/>
                  </a:lnTo>
                  <a:lnTo>
                    <a:pt x="5256" y="13998"/>
                  </a:lnTo>
                  <a:lnTo>
                    <a:pt x="5588" y="13500"/>
                  </a:lnTo>
                  <a:lnTo>
                    <a:pt x="5920" y="13057"/>
                  </a:lnTo>
                  <a:lnTo>
                    <a:pt x="6307" y="12670"/>
                  </a:lnTo>
                  <a:lnTo>
                    <a:pt x="6639" y="12393"/>
                  </a:lnTo>
                  <a:lnTo>
                    <a:pt x="7027" y="12172"/>
                  </a:lnTo>
                  <a:lnTo>
                    <a:pt x="7248" y="12117"/>
                  </a:lnTo>
                  <a:lnTo>
                    <a:pt x="7690" y="12117"/>
                  </a:lnTo>
                  <a:lnTo>
                    <a:pt x="7967" y="12172"/>
                  </a:lnTo>
                  <a:lnTo>
                    <a:pt x="8465" y="12393"/>
                  </a:lnTo>
                  <a:lnTo>
                    <a:pt x="8963" y="12670"/>
                  </a:lnTo>
                  <a:lnTo>
                    <a:pt x="9461" y="13002"/>
                  </a:lnTo>
                  <a:lnTo>
                    <a:pt x="9903" y="13389"/>
                  </a:lnTo>
                  <a:lnTo>
                    <a:pt x="10235" y="13777"/>
                  </a:lnTo>
                  <a:lnTo>
                    <a:pt x="10733" y="14440"/>
                  </a:lnTo>
                  <a:lnTo>
                    <a:pt x="10844" y="14551"/>
                  </a:lnTo>
                  <a:lnTo>
                    <a:pt x="11010" y="14662"/>
                  </a:lnTo>
                  <a:lnTo>
                    <a:pt x="11176" y="14717"/>
                  </a:lnTo>
                  <a:lnTo>
                    <a:pt x="11397" y="14772"/>
                  </a:lnTo>
                  <a:lnTo>
                    <a:pt x="11618" y="14717"/>
                  </a:lnTo>
                  <a:lnTo>
                    <a:pt x="11784" y="14662"/>
                  </a:lnTo>
                  <a:lnTo>
                    <a:pt x="11950" y="14551"/>
                  </a:lnTo>
                  <a:lnTo>
                    <a:pt x="12061" y="14385"/>
                  </a:lnTo>
                  <a:lnTo>
                    <a:pt x="14717" y="9793"/>
                  </a:lnTo>
                  <a:lnTo>
                    <a:pt x="14827" y="9683"/>
                  </a:lnTo>
                  <a:lnTo>
                    <a:pt x="14993" y="9572"/>
                  </a:lnTo>
                  <a:lnTo>
                    <a:pt x="15159" y="9517"/>
                  </a:lnTo>
                  <a:close/>
                  <a:moveTo>
                    <a:pt x="20304" y="1550"/>
                  </a:moveTo>
                  <a:lnTo>
                    <a:pt x="20304" y="14994"/>
                  </a:lnTo>
                  <a:lnTo>
                    <a:pt x="20249" y="14994"/>
                  </a:lnTo>
                  <a:lnTo>
                    <a:pt x="17317" y="9185"/>
                  </a:lnTo>
                  <a:lnTo>
                    <a:pt x="17151" y="8908"/>
                  </a:lnTo>
                  <a:lnTo>
                    <a:pt x="16985" y="8631"/>
                  </a:lnTo>
                  <a:lnTo>
                    <a:pt x="16764" y="8410"/>
                  </a:lnTo>
                  <a:lnTo>
                    <a:pt x="16487" y="8244"/>
                  </a:lnTo>
                  <a:lnTo>
                    <a:pt x="16210" y="8133"/>
                  </a:lnTo>
                  <a:lnTo>
                    <a:pt x="15934" y="8023"/>
                  </a:lnTo>
                  <a:lnTo>
                    <a:pt x="15657" y="7968"/>
                  </a:lnTo>
                  <a:lnTo>
                    <a:pt x="15325" y="7912"/>
                  </a:lnTo>
                  <a:lnTo>
                    <a:pt x="15049" y="7968"/>
                  </a:lnTo>
                  <a:lnTo>
                    <a:pt x="14717" y="8023"/>
                  </a:lnTo>
                  <a:lnTo>
                    <a:pt x="14440" y="8078"/>
                  </a:lnTo>
                  <a:lnTo>
                    <a:pt x="14219" y="8244"/>
                  </a:lnTo>
                  <a:lnTo>
                    <a:pt x="13942" y="8410"/>
                  </a:lnTo>
                  <a:lnTo>
                    <a:pt x="13721" y="8576"/>
                  </a:lnTo>
                  <a:lnTo>
                    <a:pt x="13555" y="8797"/>
                  </a:lnTo>
                  <a:lnTo>
                    <a:pt x="13389" y="9019"/>
                  </a:lnTo>
                  <a:lnTo>
                    <a:pt x="11286" y="12615"/>
                  </a:lnTo>
                  <a:lnTo>
                    <a:pt x="10567" y="11951"/>
                  </a:lnTo>
                  <a:lnTo>
                    <a:pt x="10125" y="11619"/>
                  </a:lnTo>
                  <a:lnTo>
                    <a:pt x="9682" y="11287"/>
                  </a:lnTo>
                  <a:lnTo>
                    <a:pt x="9129" y="11010"/>
                  </a:lnTo>
                  <a:lnTo>
                    <a:pt x="8576" y="10789"/>
                  </a:lnTo>
                  <a:lnTo>
                    <a:pt x="8022" y="10623"/>
                  </a:lnTo>
                  <a:lnTo>
                    <a:pt x="7414" y="10568"/>
                  </a:lnTo>
                  <a:lnTo>
                    <a:pt x="6971" y="10623"/>
                  </a:lnTo>
                  <a:lnTo>
                    <a:pt x="6584" y="10734"/>
                  </a:lnTo>
                  <a:lnTo>
                    <a:pt x="6197" y="10844"/>
                  </a:lnTo>
                  <a:lnTo>
                    <a:pt x="5865" y="11066"/>
                  </a:lnTo>
                  <a:lnTo>
                    <a:pt x="5477" y="11342"/>
                  </a:lnTo>
                  <a:lnTo>
                    <a:pt x="5145" y="11619"/>
                  </a:lnTo>
                  <a:lnTo>
                    <a:pt x="4537" y="12283"/>
                  </a:lnTo>
                  <a:lnTo>
                    <a:pt x="3984" y="13002"/>
                  </a:lnTo>
                  <a:lnTo>
                    <a:pt x="3541" y="13777"/>
                  </a:lnTo>
                  <a:lnTo>
                    <a:pt x="3209" y="14440"/>
                  </a:lnTo>
                  <a:lnTo>
                    <a:pt x="2933" y="14994"/>
                  </a:lnTo>
                  <a:lnTo>
                    <a:pt x="1549" y="14994"/>
                  </a:lnTo>
                  <a:lnTo>
                    <a:pt x="1549" y="1550"/>
                  </a:lnTo>
                  <a:close/>
                  <a:moveTo>
                    <a:pt x="20304" y="16543"/>
                  </a:moveTo>
                  <a:lnTo>
                    <a:pt x="20304" y="20305"/>
                  </a:lnTo>
                  <a:lnTo>
                    <a:pt x="1549" y="20305"/>
                  </a:lnTo>
                  <a:lnTo>
                    <a:pt x="1549" y="16543"/>
                  </a:lnTo>
                  <a:close/>
                  <a:moveTo>
                    <a:pt x="775" y="1"/>
                  </a:moveTo>
                  <a:lnTo>
                    <a:pt x="498" y="56"/>
                  </a:lnTo>
                  <a:lnTo>
                    <a:pt x="222" y="222"/>
                  </a:lnTo>
                  <a:lnTo>
                    <a:pt x="56" y="443"/>
                  </a:lnTo>
                  <a:lnTo>
                    <a:pt x="0" y="775"/>
                  </a:lnTo>
                  <a:lnTo>
                    <a:pt x="0" y="21079"/>
                  </a:lnTo>
                  <a:lnTo>
                    <a:pt x="56" y="21356"/>
                  </a:lnTo>
                  <a:lnTo>
                    <a:pt x="222" y="21577"/>
                  </a:lnTo>
                  <a:lnTo>
                    <a:pt x="498" y="21743"/>
                  </a:lnTo>
                  <a:lnTo>
                    <a:pt x="775" y="21799"/>
                  </a:lnTo>
                  <a:lnTo>
                    <a:pt x="21079" y="21799"/>
                  </a:lnTo>
                  <a:lnTo>
                    <a:pt x="21411" y="21743"/>
                  </a:lnTo>
                  <a:lnTo>
                    <a:pt x="21632" y="21577"/>
                  </a:lnTo>
                  <a:lnTo>
                    <a:pt x="21798" y="21356"/>
                  </a:lnTo>
                  <a:lnTo>
                    <a:pt x="21853" y="21079"/>
                  </a:lnTo>
                  <a:lnTo>
                    <a:pt x="21853" y="775"/>
                  </a:lnTo>
                  <a:lnTo>
                    <a:pt x="21798" y="443"/>
                  </a:lnTo>
                  <a:lnTo>
                    <a:pt x="21632" y="222"/>
                  </a:lnTo>
                  <a:lnTo>
                    <a:pt x="21411" y="56"/>
                  </a:lnTo>
                  <a:lnTo>
                    <a:pt x="21079"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2279041">
              <a:off x="7971887" y="4369590"/>
              <a:ext cx="256822" cy="173596"/>
            </a:xfrm>
            <a:custGeom>
              <a:avLst/>
              <a:gdLst/>
              <a:ahLst/>
              <a:cxnLst/>
              <a:rect l="0" t="0" r="0" b="0"/>
              <a:pathLst>
                <a:path w="21854" h="14772" extrusionOk="0">
                  <a:moveTo>
                    <a:pt x="3431" y="2600"/>
                  </a:moveTo>
                  <a:lnTo>
                    <a:pt x="3154" y="2711"/>
                  </a:lnTo>
                  <a:lnTo>
                    <a:pt x="2878" y="2877"/>
                  </a:lnTo>
                  <a:lnTo>
                    <a:pt x="2712" y="3098"/>
                  </a:lnTo>
                  <a:lnTo>
                    <a:pt x="2656" y="3375"/>
                  </a:lnTo>
                  <a:lnTo>
                    <a:pt x="2712" y="3707"/>
                  </a:lnTo>
                  <a:lnTo>
                    <a:pt x="2878" y="3928"/>
                  </a:lnTo>
                  <a:lnTo>
                    <a:pt x="3154" y="4094"/>
                  </a:lnTo>
                  <a:lnTo>
                    <a:pt x="3431" y="4150"/>
                  </a:lnTo>
                  <a:lnTo>
                    <a:pt x="18479" y="4150"/>
                  </a:lnTo>
                  <a:lnTo>
                    <a:pt x="18756" y="4094"/>
                  </a:lnTo>
                  <a:lnTo>
                    <a:pt x="18977" y="3928"/>
                  </a:lnTo>
                  <a:lnTo>
                    <a:pt x="19143" y="3707"/>
                  </a:lnTo>
                  <a:lnTo>
                    <a:pt x="19198" y="3375"/>
                  </a:lnTo>
                  <a:lnTo>
                    <a:pt x="19143" y="3098"/>
                  </a:lnTo>
                  <a:lnTo>
                    <a:pt x="18977" y="2877"/>
                  </a:lnTo>
                  <a:lnTo>
                    <a:pt x="18756" y="2711"/>
                  </a:lnTo>
                  <a:lnTo>
                    <a:pt x="18479" y="2600"/>
                  </a:lnTo>
                  <a:close/>
                  <a:moveTo>
                    <a:pt x="5312" y="7026"/>
                  </a:moveTo>
                  <a:lnTo>
                    <a:pt x="5367" y="7082"/>
                  </a:lnTo>
                  <a:lnTo>
                    <a:pt x="5422" y="7137"/>
                  </a:lnTo>
                  <a:lnTo>
                    <a:pt x="5422" y="7248"/>
                  </a:lnTo>
                  <a:lnTo>
                    <a:pt x="5422" y="7303"/>
                  </a:lnTo>
                  <a:lnTo>
                    <a:pt x="5367" y="7358"/>
                  </a:lnTo>
                  <a:lnTo>
                    <a:pt x="5312" y="7414"/>
                  </a:lnTo>
                  <a:lnTo>
                    <a:pt x="5201" y="7469"/>
                  </a:lnTo>
                  <a:lnTo>
                    <a:pt x="5146" y="7414"/>
                  </a:lnTo>
                  <a:lnTo>
                    <a:pt x="5035" y="7358"/>
                  </a:lnTo>
                  <a:lnTo>
                    <a:pt x="5035" y="7303"/>
                  </a:lnTo>
                  <a:lnTo>
                    <a:pt x="4980" y="7248"/>
                  </a:lnTo>
                  <a:lnTo>
                    <a:pt x="5035" y="7137"/>
                  </a:lnTo>
                  <a:lnTo>
                    <a:pt x="5035" y="7082"/>
                  </a:lnTo>
                  <a:lnTo>
                    <a:pt x="5146" y="7026"/>
                  </a:lnTo>
                  <a:close/>
                  <a:moveTo>
                    <a:pt x="16764" y="7026"/>
                  </a:moveTo>
                  <a:lnTo>
                    <a:pt x="16819" y="7082"/>
                  </a:lnTo>
                  <a:lnTo>
                    <a:pt x="16875" y="7137"/>
                  </a:lnTo>
                  <a:lnTo>
                    <a:pt x="16930" y="7248"/>
                  </a:lnTo>
                  <a:lnTo>
                    <a:pt x="16875" y="7303"/>
                  </a:lnTo>
                  <a:lnTo>
                    <a:pt x="16819" y="7358"/>
                  </a:lnTo>
                  <a:lnTo>
                    <a:pt x="16764" y="7414"/>
                  </a:lnTo>
                  <a:lnTo>
                    <a:pt x="16709" y="7469"/>
                  </a:lnTo>
                  <a:lnTo>
                    <a:pt x="16598" y="7414"/>
                  </a:lnTo>
                  <a:lnTo>
                    <a:pt x="16543" y="7358"/>
                  </a:lnTo>
                  <a:lnTo>
                    <a:pt x="16487" y="7303"/>
                  </a:lnTo>
                  <a:lnTo>
                    <a:pt x="16487" y="7248"/>
                  </a:lnTo>
                  <a:lnTo>
                    <a:pt x="16487" y="7137"/>
                  </a:lnTo>
                  <a:lnTo>
                    <a:pt x="16543" y="7082"/>
                  </a:lnTo>
                  <a:lnTo>
                    <a:pt x="16598" y="7026"/>
                  </a:lnTo>
                  <a:close/>
                  <a:moveTo>
                    <a:pt x="8742" y="6363"/>
                  </a:moveTo>
                  <a:lnTo>
                    <a:pt x="8742" y="8133"/>
                  </a:lnTo>
                  <a:lnTo>
                    <a:pt x="13168" y="8133"/>
                  </a:lnTo>
                  <a:lnTo>
                    <a:pt x="13168" y="6363"/>
                  </a:lnTo>
                  <a:close/>
                  <a:moveTo>
                    <a:pt x="4869" y="5477"/>
                  </a:moveTo>
                  <a:lnTo>
                    <a:pt x="4537" y="5588"/>
                  </a:lnTo>
                  <a:lnTo>
                    <a:pt x="4205" y="5754"/>
                  </a:lnTo>
                  <a:lnTo>
                    <a:pt x="3984" y="5975"/>
                  </a:lnTo>
                  <a:lnTo>
                    <a:pt x="3763" y="6252"/>
                  </a:lnTo>
                  <a:lnTo>
                    <a:pt x="3597" y="6528"/>
                  </a:lnTo>
                  <a:lnTo>
                    <a:pt x="3486" y="6860"/>
                  </a:lnTo>
                  <a:lnTo>
                    <a:pt x="3431" y="7248"/>
                  </a:lnTo>
                  <a:lnTo>
                    <a:pt x="3486" y="7580"/>
                  </a:lnTo>
                  <a:lnTo>
                    <a:pt x="3597" y="7912"/>
                  </a:lnTo>
                  <a:lnTo>
                    <a:pt x="3763" y="8188"/>
                  </a:lnTo>
                  <a:lnTo>
                    <a:pt x="3984" y="8465"/>
                  </a:lnTo>
                  <a:lnTo>
                    <a:pt x="4205" y="8686"/>
                  </a:lnTo>
                  <a:lnTo>
                    <a:pt x="4537" y="8852"/>
                  </a:lnTo>
                  <a:lnTo>
                    <a:pt x="4869" y="8963"/>
                  </a:lnTo>
                  <a:lnTo>
                    <a:pt x="5588" y="8963"/>
                  </a:lnTo>
                  <a:lnTo>
                    <a:pt x="5920" y="8852"/>
                  </a:lnTo>
                  <a:lnTo>
                    <a:pt x="6197" y="8686"/>
                  </a:lnTo>
                  <a:lnTo>
                    <a:pt x="6474" y="8465"/>
                  </a:lnTo>
                  <a:lnTo>
                    <a:pt x="6695" y="8188"/>
                  </a:lnTo>
                  <a:lnTo>
                    <a:pt x="6861" y="7912"/>
                  </a:lnTo>
                  <a:lnTo>
                    <a:pt x="6916" y="7580"/>
                  </a:lnTo>
                  <a:lnTo>
                    <a:pt x="6972" y="7248"/>
                  </a:lnTo>
                  <a:lnTo>
                    <a:pt x="6916" y="6860"/>
                  </a:lnTo>
                  <a:lnTo>
                    <a:pt x="6861" y="6528"/>
                  </a:lnTo>
                  <a:lnTo>
                    <a:pt x="6695" y="6252"/>
                  </a:lnTo>
                  <a:lnTo>
                    <a:pt x="6474" y="5975"/>
                  </a:lnTo>
                  <a:lnTo>
                    <a:pt x="6197" y="5754"/>
                  </a:lnTo>
                  <a:lnTo>
                    <a:pt x="5920" y="5588"/>
                  </a:lnTo>
                  <a:lnTo>
                    <a:pt x="5588" y="5477"/>
                  </a:lnTo>
                  <a:close/>
                  <a:moveTo>
                    <a:pt x="16321" y="5477"/>
                  </a:moveTo>
                  <a:lnTo>
                    <a:pt x="15989" y="5588"/>
                  </a:lnTo>
                  <a:lnTo>
                    <a:pt x="15713" y="5754"/>
                  </a:lnTo>
                  <a:lnTo>
                    <a:pt x="15436" y="5975"/>
                  </a:lnTo>
                  <a:lnTo>
                    <a:pt x="15215" y="6252"/>
                  </a:lnTo>
                  <a:lnTo>
                    <a:pt x="15049" y="6528"/>
                  </a:lnTo>
                  <a:lnTo>
                    <a:pt x="14938" y="6860"/>
                  </a:lnTo>
                  <a:lnTo>
                    <a:pt x="14938" y="7248"/>
                  </a:lnTo>
                  <a:lnTo>
                    <a:pt x="14938" y="7580"/>
                  </a:lnTo>
                  <a:lnTo>
                    <a:pt x="15049" y="7912"/>
                  </a:lnTo>
                  <a:lnTo>
                    <a:pt x="15215" y="8188"/>
                  </a:lnTo>
                  <a:lnTo>
                    <a:pt x="15436" y="8465"/>
                  </a:lnTo>
                  <a:lnTo>
                    <a:pt x="15713" y="8686"/>
                  </a:lnTo>
                  <a:lnTo>
                    <a:pt x="15989" y="8852"/>
                  </a:lnTo>
                  <a:lnTo>
                    <a:pt x="16321" y="8963"/>
                  </a:lnTo>
                  <a:lnTo>
                    <a:pt x="17041" y="8963"/>
                  </a:lnTo>
                  <a:lnTo>
                    <a:pt x="17373" y="8852"/>
                  </a:lnTo>
                  <a:lnTo>
                    <a:pt x="17649" y="8686"/>
                  </a:lnTo>
                  <a:lnTo>
                    <a:pt x="17926" y="8465"/>
                  </a:lnTo>
                  <a:lnTo>
                    <a:pt x="18147" y="8188"/>
                  </a:lnTo>
                  <a:lnTo>
                    <a:pt x="18313" y="7912"/>
                  </a:lnTo>
                  <a:lnTo>
                    <a:pt x="18424" y="7580"/>
                  </a:lnTo>
                  <a:lnTo>
                    <a:pt x="18479" y="7248"/>
                  </a:lnTo>
                  <a:lnTo>
                    <a:pt x="18424" y="6860"/>
                  </a:lnTo>
                  <a:lnTo>
                    <a:pt x="18313" y="6528"/>
                  </a:lnTo>
                  <a:lnTo>
                    <a:pt x="18147" y="6252"/>
                  </a:lnTo>
                  <a:lnTo>
                    <a:pt x="17926" y="5975"/>
                  </a:lnTo>
                  <a:lnTo>
                    <a:pt x="17649" y="5754"/>
                  </a:lnTo>
                  <a:lnTo>
                    <a:pt x="17373" y="5588"/>
                  </a:lnTo>
                  <a:lnTo>
                    <a:pt x="17041" y="5477"/>
                  </a:lnTo>
                  <a:close/>
                  <a:moveTo>
                    <a:pt x="15049" y="12116"/>
                  </a:moveTo>
                  <a:lnTo>
                    <a:pt x="16155" y="13223"/>
                  </a:lnTo>
                  <a:lnTo>
                    <a:pt x="5754" y="13223"/>
                  </a:lnTo>
                  <a:lnTo>
                    <a:pt x="6861" y="12116"/>
                  </a:lnTo>
                  <a:close/>
                  <a:moveTo>
                    <a:pt x="19973" y="1549"/>
                  </a:moveTo>
                  <a:lnTo>
                    <a:pt x="20139" y="1660"/>
                  </a:lnTo>
                  <a:lnTo>
                    <a:pt x="20305" y="1881"/>
                  </a:lnTo>
                  <a:lnTo>
                    <a:pt x="20305" y="2047"/>
                  </a:lnTo>
                  <a:lnTo>
                    <a:pt x="20305" y="12669"/>
                  </a:lnTo>
                  <a:lnTo>
                    <a:pt x="20305" y="12891"/>
                  </a:lnTo>
                  <a:lnTo>
                    <a:pt x="20139" y="13057"/>
                  </a:lnTo>
                  <a:lnTo>
                    <a:pt x="19973" y="13167"/>
                  </a:lnTo>
                  <a:lnTo>
                    <a:pt x="19751" y="13223"/>
                  </a:lnTo>
                  <a:lnTo>
                    <a:pt x="18313" y="13223"/>
                  </a:lnTo>
                  <a:lnTo>
                    <a:pt x="15934" y="10788"/>
                  </a:lnTo>
                  <a:lnTo>
                    <a:pt x="15657" y="10622"/>
                  </a:lnTo>
                  <a:lnTo>
                    <a:pt x="15381" y="10567"/>
                  </a:lnTo>
                  <a:lnTo>
                    <a:pt x="6529" y="10567"/>
                  </a:lnTo>
                  <a:lnTo>
                    <a:pt x="6252" y="10622"/>
                  </a:lnTo>
                  <a:lnTo>
                    <a:pt x="5976" y="10788"/>
                  </a:lnTo>
                  <a:lnTo>
                    <a:pt x="3541" y="13223"/>
                  </a:lnTo>
                  <a:lnTo>
                    <a:pt x="2103" y="13223"/>
                  </a:lnTo>
                  <a:lnTo>
                    <a:pt x="1882" y="13167"/>
                  </a:lnTo>
                  <a:lnTo>
                    <a:pt x="1716" y="13057"/>
                  </a:lnTo>
                  <a:lnTo>
                    <a:pt x="1605" y="12891"/>
                  </a:lnTo>
                  <a:lnTo>
                    <a:pt x="1550" y="12669"/>
                  </a:lnTo>
                  <a:lnTo>
                    <a:pt x="1550" y="2047"/>
                  </a:lnTo>
                  <a:lnTo>
                    <a:pt x="1605" y="1881"/>
                  </a:lnTo>
                  <a:lnTo>
                    <a:pt x="1716" y="1660"/>
                  </a:lnTo>
                  <a:lnTo>
                    <a:pt x="1882" y="1549"/>
                  </a:lnTo>
                  <a:close/>
                  <a:moveTo>
                    <a:pt x="1716" y="0"/>
                  </a:moveTo>
                  <a:lnTo>
                    <a:pt x="1328" y="166"/>
                  </a:lnTo>
                  <a:lnTo>
                    <a:pt x="941" y="332"/>
                  </a:lnTo>
                  <a:lnTo>
                    <a:pt x="665" y="609"/>
                  </a:lnTo>
                  <a:lnTo>
                    <a:pt x="388" y="885"/>
                  </a:lnTo>
                  <a:lnTo>
                    <a:pt x="167" y="1273"/>
                  </a:lnTo>
                  <a:lnTo>
                    <a:pt x="56" y="1660"/>
                  </a:lnTo>
                  <a:lnTo>
                    <a:pt x="1" y="2047"/>
                  </a:lnTo>
                  <a:lnTo>
                    <a:pt x="1" y="12669"/>
                  </a:lnTo>
                  <a:lnTo>
                    <a:pt x="56" y="13112"/>
                  </a:lnTo>
                  <a:lnTo>
                    <a:pt x="167" y="13499"/>
                  </a:lnTo>
                  <a:lnTo>
                    <a:pt x="388" y="13831"/>
                  </a:lnTo>
                  <a:lnTo>
                    <a:pt x="665" y="14163"/>
                  </a:lnTo>
                  <a:lnTo>
                    <a:pt x="941" y="14384"/>
                  </a:lnTo>
                  <a:lnTo>
                    <a:pt x="1328" y="14606"/>
                  </a:lnTo>
                  <a:lnTo>
                    <a:pt x="1716" y="14716"/>
                  </a:lnTo>
                  <a:lnTo>
                    <a:pt x="2103" y="14772"/>
                  </a:lnTo>
                  <a:lnTo>
                    <a:pt x="19751" y="14772"/>
                  </a:lnTo>
                  <a:lnTo>
                    <a:pt x="20194" y="14716"/>
                  </a:lnTo>
                  <a:lnTo>
                    <a:pt x="20581" y="14606"/>
                  </a:lnTo>
                  <a:lnTo>
                    <a:pt x="20969" y="14384"/>
                  </a:lnTo>
                  <a:lnTo>
                    <a:pt x="21245" y="14163"/>
                  </a:lnTo>
                  <a:lnTo>
                    <a:pt x="21522" y="13831"/>
                  </a:lnTo>
                  <a:lnTo>
                    <a:pt x="21688" y="13499"/>
                  </a:lnTo>
                  <a:lnTo>
                    <a:pt x="21854" y="13112"/>
                  </a:lnTo>
                  <a:lnTo>
                    <a:pt x="21854" y="12669"/>
                  </a:lnTo>
                  <a:lnTo>
                    <a:pt x="21854" y="2047"/>
                  </a:lnTo>
                  <a:lnTo>
                    <a:pt x="21854" y="1660"/>
                  </a:lnTo>
                  <a:lnTo>
                    <a:pt x="21688" y="1273"/>
                  </a:lnTo>
                  <a:lnTo>
                    <a:pt x="21522" y="885"/>
                  </a:lnTo>
                  <a:lnTo>
                    <a:pt x="21245" y="609"/>
                  </a:lnTo>
                  <a:lnTo>
                    <a:pt x="20969" y="332"/>
                  </a:lnTo>
                  <a:lnTo>
                    <a:pt x="20581" y="166"/>
                  </a:lnTo>
                  <a:lnTo>
                    <a:pt x="20194"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rot="-2480581">
              <a:off x="749960" y="486476"/>
              <a:ext cx="256813" cy="230807"/>
            </a:xfrm>
            <a:custGeom>
              <a:avLst/>
              <a:gdLst/>
              <a:ahLst/>
              <a:cxnLst/>
              <a:rect l="0" t="0" r="0" b="0"/>
              <a:pathLst>
                <a:path w="21854" h="19641" extrusionOk="0">
                  <a:moveTo>
                    <a:pt x="15215" y="1716"/>
                  </a:moveTo>
                  <a:lnTo>
                    <a:pt x="15547" y="3099"/>
                  </a:lnTo>
                  <a:lnTo>
                    <a:pt x="10125" y="3099"/>
                  </a:lnTo>
                  <a:lnTo>
                    <a:pt x="15215" y="1716"/>
                  </a:lnTo>
                  <a:close/>
                  <a:moveTo>
                    <a:pt x="2546" y="5755"/>
                  </a:moveTo>
                  <a:lnTo>
                    <a:pt x="2269" y="5810"/>
                  </a:lnTo>
                  <a:lnTo>
                    <a:pt x="1993" y="5976"/>
                  </a:lnTo>
                  <a:lnTo>
                    <a:pt x="1827" y="6197"/>
                  </a:lnTo>
                  <a:lnTo>
                    <a:pt x="1771" y="6529"/>
                  </a:lnTo>
                  <a:lnTo>
                    <a:pt x="1827" y="6806"/>
                  </a:lnTo>
                  <a:lnTo>
                    <a:pt x="1993" y="7027"/>
                  </a:lnTo>
                  <a:lnTo>
                    <a:pt x="2269" y="7193"/>
                  </a:lnTo>
                  <a:lnTo>
                    <a:pt x="2546" y="7304"/>
                  </a:lnTo>
                  <a:lnTo>
                    <a:pt x="3431" y="7304"/>
                  </a:lnTo>
                  <a:lnTo>
                    <a:pt x="3708" y="7193"/>
                  </a:lnTo>
                  <a:lnTo>
                    <a:pt x="3984" y="7027"/>
                  </a:lnTo>
                  <a:lnTo>
                    <a:pt x="4150" y="6806"/>
                  </a:lnTo>
                  <a:lnTo>
                    <a:pt x="4206" y="6529"/>
                  </a:lnTo>
                  <a:lnTo>
                    <a:pt x="4150" y="6197"/>
                  </a:lnTo>
                  <a:lnTo>
                    <a:pt x="3984" y="5976"/>
                  </a:lnTo>
                  <a:lnTo>
                    <a:pt x="3708" y="5810"/>
                  </a:lnTo>
                  <a:lnTo>
                    <a:pt x="3431" y="5755"/>
                  </a:lnTo>
                  <a:close/>
                  <a:moveTo>
                    <a:pt x="6087" y="5755"/>
                  </a:moveTo>
                  <a:lnTo>
                    <a:pt x="5755" y="5810"/>
                  </a:lnTo>
                  <a:lnTo>
                    <a:pt x="5533" y="5976"/>
                  </a:lnTo>
                  <a:lnTo>
                    <a:pt x="5367" y="6197"/>
                  </a:lnTo>
                  <a:lnTo>
                    <a:pt x="5312" y="6529"/>
                  </a:lnTo>
                  <a:lnTo>
                    <a:pt x="5367" y="6806"/>
                  </a:lnTo>
                  <a:lnTo>
                    <a:pt x="5533" y="7027"/>
                  </a:lnTo>
                  <a:lnTo>
                    <a:pt x="5755" y="7193"/>
                  </a:lnTo>
                  <a:lnTo>
                    <a:pt x="6087" y="7304"/>
                  </a:lnTo>
                  <a:lnTo>
                    <a:pt x="6972" y="7304"/>
                  </a:lnTo>
                  <a:lnTo>
                    <a:pt x="7248" y="7193"/>
                  </a:lnTo>
                  <a:lnTo>
                    <a:pt x="7525" y="7027"/>
                  </a:lnTo>
                  <a:lnTo>
                    <a:pt x="7691" y="6806"/>
                  </a:lnTo>
                  <a:lnTo>
                    <a:pt x="7746" y="6529"/>
                  </a:lnTo>
                  <a:lnTo>
                    <a:pt x="7691" y="6197"/>
                  </a:lnTo>
                  <a:lnTo>
                    <a:pt x="7525" y="5976"/>
                  </a:lnTo>
                  <a:lnTo>
                    <a:pt x="7248" y="5810"/>
                  </a:lnTo>
                  <a:lnTo>
                    <a:pt x="6972" y="5755"/>
                  </a:lnTo>
                  <a:close/>
                  <a:moveTo>
                    <a:pt x="9627" y="5755"/>
                  </a:moveTo>
                  <a:lnTo>
                    <a:pt x="9295" y="5810"/>
                  </a:lnTo>
                  <a:lnTo>
                    <a:pt x="9074" y="5976"/>
                  </a:lnTo>
                  <a:lnTo>
                    <a:pt x="8908" y="6197"/>
                  </a:lnTo>
                  <a:lnTo>
                    <a:pt x="8853" y="6529"/>
                  </a:lnTo>
                  <a:lnTo>
                    <a:pt x="8908" y="6806"/>
                  </a:lnTo>
                  <a:lnTo>
                    <a:pt x="9074" y="7027"/>
                  </a:lnTo>
                  <a:lnTo>
                    <a:pt x="9295" y="7193"/>
                  </a:lnTo>
                  <a:lnTo>
                    <a:pt x="9627" y="7304"/>
                  </a:lnTo>
                  <a:lnTo>
                    <a:pt x="10513" y="7304"/>
                  </a:lnTo>
                  <a:lnTo>
                    <a:pt x="10789" y="7193"/>
                  </a:lnTo>
                  <a:lnTo>
                    <a:pt x="11010" y="7027"/>
                  </a:lnTo>
                  <a:lnTo>
                    <a:pt x="11176" y="6806"/>
                  </a:lnTo>
                  <a:lnTo>
                    <a:pt x="11287" y="6529"/>
                  </a:lnTo>
                  <a:lnTo>
                    <a:pt x="11176" y="6197"/>
                  </a:lnTo>
                  <a:lnTo>
                    <a:pt x="11010" y="5976"/>
                  </a:lnTo>
                  <a:lnTo>
                    <a:pt x="10789" y="5810"/>
                  </a:lnTo>
                  <a:lnTo>
                    <a:pt x="10513" y="5755"/>
                  </a:lnTo>
                  <a:close/>
                  <a:moveTo>
                    <a:pt x="13113" y="5755"/>
                  </a:moveTo>
                  <a:lnTo>
                    <a:pt x="12836" y="5810"/>
                  </a:lnTo>
                  <a:lnTo>
                    <a:pt x="12615" y="5976"/>
                  </a:lnTo>
                  <a:lnTo>
                    <a:pt x="12449" y="6197"/>
                  </a:lnTo>
                  <a:lnTo>
                    <a:pt x="12338" y="6529"/>
                  </a:lnTo>
                  <a:lnTo>
                    <a:pt x="12449" y="6806"/>
                  </a:lnTo>
                  <a:lnTo>
                    <a:pt x="12615" y="7027"/>
                  </a:lnTo>
                  <a:lnTo>
                    <a:pt x="12836" y="7193"/>
                  </a:lnTo>
                  <a:lnTo>
                    <a:pt x="13113" y="7304"/>
                  </a:lnTo>
                  <a:lnTo>
                    <a:pt x="13998" y="7304"/>
                  </a:lnTo>
                  <a:lnTo>
                    <a:pt x="14330" y="7193"/>
                  </a:lnTo>
                  <a:lnTo>
                    <a:pt x="14551" y="7027"/>
                  </a:lnTo>
                  <a:lnTo>
                    <a:pt x="14717" y="6806"/>
                  </a:lnTo>
                  <a:lnTo>
                    <a:pt x="14773" y="6529"/>
                  </a:lnTo>
                  <a:lnTo>
                    <a:pt x="14717" y="6197"/>
                  </a:lnTo>
                  <a:lnTo>
                    <a:pt x="14551" y="5976"/>
                  </a:lnTo>
                  <a:lnTo>
                    <a:pt x="14330" y="5810"/>
                  </a:lnTo>
                  <a:lnTo>
                    <a:pt x="13998" y="5755"/>
                  </a:lnTo>
                  <a:close/>
                  <a:moveTo>
                    <a:pt x="16654" y="5755"/>
                  </a:moveTo>
                  <a:lnTo>
                    <a:pt x="16377" y="5810"/>
                  </a:lnTo>
                  <a:lnTo>
                    <a:pt x="16100" y="5976"/>
                  </a:lnTo>
                  <a:lnTo>
                    <a:pt x="15934" y="6197"/>
                  </a:lnTo>
                  <a:lnTo>
                    <a:pt x="15879" y="6529"/>
                  </a:lnTo>
                  <a:lnTo>
                    <a:pt x="15934" y="6806"/>
                  </a:lnTo>
                  <a:lnTo>
                    <a:pt x="16100" y="7027"/>
                  </a:lnTo>
                  <a:lnTo>
                    <a:pt x="16377" y="7193"/>
                  </a:lnTo>
                  <a:lnTo>
                    <a:pt x="16654" y="7304"/>
                  </a:lnTo>
                  <a:lnTo>
                    <a:pt x="17539" y="7304"/>
                  </a:lnTo>
                  <a:lnTo>
                    <a:pt x="17871" y="7193"/>
                  </a:lnTo>
                  <a:lnTo>
                    <a:pt x="18092" y="7027"/>
                  </a:lnTo>
                  <a:lnTo>
                    <a:pt x="18258" y="6806"/>
                  </a:lnTo>
                  <a:lnTo>
                    <a:pt x="18313" y="6529"/>
                  </a:lnTo>
                  <a:lnTo>
                    <a:pt x="18258" y="6197"/>
                  </a:lnTo>
                  <a:lnTo>
                    <a:pt x="18092" y="5976"/>
                  </a:lnTo>
                  <a:lnTo>
                    <a:pt x="17871" y="5810"/>
                  </a:lnTo>
                  <a:lnTo>
                    <a:pt x="17539" y="5755"/>
                  </a:lnTo>
                  <a:close/>
                  <a:moveTo>
                    <a:pt x="16654" y="10900"/>
                  </a:moveTo>
                  <a:lnTo>
                    <a:pt x="16488" y="10955"/>
                  </a:lnTo>
                  <a:lnTo>
                    <a:pt x="16377" y="11066"/>
                  </a:lnTo>
                  <a:lnTo>
                    <a:pt x="16266" y="11176"/>
                  </a:lnTo>
                  <a:lnTo>
                    <a:pt x="16211" y="11342"/>
                  </a:lnTo>
                  <a:lnTo>
                    <a:pt x="16266" y="11508"/>
                  </a:lnTo>
                  <a:lnTo>
                    <a:pt x="16377" y="11674"/>
                  </a:lnTo>
                  <a:lnTo>
                    <a:pt x="16488" y="11785"/>
                  </a:lnTo>
                  <a:lnTo>
                    <a:pt x="16820" y="11785"/>
                  </a:lnTo>
                  <a:lnTo>
                    <a:pt x="16985" y="11674"/>
                  </a:lnTo>
                  <a:lnTo>
                    <a:pt x="17096" y="11508"/>
                  </a:lnTo>
                  <a:lnTo>
                    <a:pt x="17096" y="11342"/>
                  </a:lnTo>
                  <a:lnTo>
                    <a:pt x="17096" y="11176"/>
                  </a:lnTo>
                  <a:lnTo>
                    <a:pt x="16985" y="11066"/>
                  </a:lnTo>
                  <a:lnTo>
                    <a:pt x="16820" y="10955"/>
                  </a:lnTo>
                  <a:lnTo>
                    <a:pt x="16654" y="10900"/>
                  </a:lnTo>
                  <a:close/>
                  <a:moveTo>
                    <a:pt x="19530" y="9904"/>
                  </a:moveTo>
                  <a:lnTo>
                    <a:pt x="19696" y="9959"/>
                  </a:lnTo>
                  <a:lnTo>
                    <a:pt x="19862" y="10015"/>
                  </a:lnTo>
                  <a:lnTo>
                    <a:pt x="20084" y="10181"/>
                  </a:lnTo>
                  <a:lnTo>
                    <a:pt x="20250" y="10457"/>
                  </a:lnTo>
                  <a:lnTo>
                    <a:pt x="20305" y="10789"/>
                  </a:lnTo>
                  <a:lnTo>
                    <a:pt x="20305" y="11896"/>
                  </a:lnTo>
                  <a:lnTo>
                    <a:pt x="20250" y="12283"/>
                  </a:lnTo>
                  <a:lnTo>
                    <a:pt x="20084" y="12560"/>
                  </a:lnTo>
                  <a:lnTo>
                    <a:pt x="19862" y="12725"/>
                  </a:lnTo>
                  <a:lnTo>
                    <a:pt x="19696" y="12781"/>
                  </a:lnTo>
                  <a:lnTo>
                    <a:pt x="15824" y="12781"/>
                  </a:lnTo>
                  <a:lnTo>
                    <a:pt x="15713" y="12725"/>
                  </a:lnTo>
                  <a:lnTo>
                    <a:pt x="15436" y="12560"/>
                  </a:lnTo>
                  <a:lnTo>
                    <a:pt x="15270" y="12283"/>
                  </a:lnTo>
                  <a:lnTo>
                    <a:pt x="15215" y="11896"/>
                  </a:lnTo>
                  <a:lnTo>
                    <a:pt x="15215" y="10789"/>
                  </a:lnTo>
                  <a:lnTo>
                    <a:pt x="15270" y="10457"/>
                  </a:lnTo>
                  <a:lnTo>
                    <a:pt x="15436" y="10181"/>
                  </a:lnTo>
                  <a:lnTo>
                    <a:pt x="15713" y="10015"/>
                  </a:lnTo>
                  <a:lnTo>
                    <a:pt x="15824" y="9959"/>
                  </a:lnTo>
                  <a:lnTo>
                    <a:pt x="15990" y="9904"/>
                  </a:lnTo>
                  <a:close/>
                  <a:moveTo>
                    <a:pt x="2546" y="15436"/>
                  </a:moveTo>
                  <a:lnTo>
                    <a:pt x="2269" y="15492"/>
                  </a:lnTo>
                  <a:lnTo>
                    <a:pt x="1993" y="15658"/>
                  </a:lnTo>
                  <a:lnTo>
                    <a:pt x="1827" y="15934"/>
                  </a:lnTo>
                  <a:lnTo>
                    <a:pt x="1771" y="16211"/>
                  </a:lnTo>
                  <a:lnTo>
                    <a:pt x="1827" y="16543"/>
                  </a:lnTo>
                  <a:lnTo>
                    <a:pt x="1993" y="16764"/>
                  </a:lnTo>
                  <a:lnTo>
                    <a:pt x="2269" y="16930"/>
                  </a:lnTo>
                  <a:lnTo>
                    <a:pt x="2546" y="16985"/>
                  </a:lnTo>
                  <a:lnTo>
                    <a:pt x="3431" y="16985"/>
                  </a:lnTo>
                  <a:lnTo>
                    <a:pt x="3708" y="16930"/>
                  </a:lnTo>
                  <a:lnTo>
                    <a:pt x="3984" y="16764"/>
                  </a:lnTo>
                  <a:lnTo>
                    <a:pt x="4150" y="16543"/>
                  </a:lnTo>
                  <a:lnTo>
                    <a:pt x="4206" y="16211"/>
                  </a:lnTo>
                  <a:lnTo>
                    <a:pt x="4150" y="15934"/>
                  </a:lnTo>
                  <a:lnTo>
                    <a:pt x="3984" y="15658"/>
                  </a:lnTo>
                  <a:lnTo>
                    <a:pt x="3708" y="15492"/>
                  </a:lnTo>
                  <a:lnTo>
                    <a:pt x="3431" y="15436"/>
                  </a:lnTo>
                  <a:close/>
                  <a:moveTo>
                    <a:pt x="6087" y="15436"/>
                  </a:moveTo>
                  <a:lnTo>
                    <a:pt x="5755" y="15492"/>
                  </a:lnTo>
                  <a:lnTo>
                    <a:pt x="5533" y="15658"/>
                  </a:lnTo>
                  <a:lnTo>
                    <a:pt x="5367" y="15934"/>
                  </a:lnTo>
                  <a:lnTo>
                    <a:pt x="5312" y="16211"/>
                  </a:lnTo>
                  <a:lnTo>
                    <a:pt x="5367" y="16543"/>
                  </a:lnTo>
                  <a:lnTo>
                    <a:pt x="5533" y="16764"/>
                  </a:lnTo>
                  <a:lnTo>
                    <a:pt x="5755" y="16930"/>
                  </a:lnTo>
                  <a:lnTo>
                    <a:pt x="6087" y="16985"/>
                  </a:lnTo>
                  <a:lnTo>
                    <a:pt x="6972" y="16985"/>
                  </a:lnTo>
                  <a:lnTo>
                    <a:pt x="7248" y="16930"/>
                  </a:lnTo>
                  <a:lnTo>
                    <a:pt x="7525" y="16764"/>
                  </a:lnTo>
                  <a:lnTo>
                    <a:pt x="7691" y="16543"/>
                  </a:lnTo>
                  <a:lnTo>
                    <a:pt x="7746" y="16211"/>
                  </a:lnTo>
                  <a:lnTo>
                    <a:pt x="7691" y="15934"/>
                  </a:lnTo>
                  <a:lnTo>
                    <a:pt x="7525" y="15658"/>
                  </a:lnTo>
                  <a:lnTo>
                    <a:pt x="7248" y="15492"/>
                  </a:lnTo>
                  <a:lnTo>
                    <a:pt x="6972" y="15436"/>
                  </a:lnTo>
                  <a:close/>
                  <a:moveTo>
                    <a:pt x="9627" y="15436"/>
                  </a:moveTo>
                  <a:lnTo>
                    <a:pt x="9295" y="15492"/>
                  </a:lnTo>
                  <a:lnTo>
                    <a:pt x="9074" y="15658"/>
                  </a:lnTo>
                  <a:lnTo>
                    <a:pt x="8908" y="15934"/>
                  </a:lnTo>
                  <a:lnTo>
                    <a:pt x="8853" y="16211"/>
                  </a:lnTo>
                  <a:lnTo>
                    <a:pt x="8908" y="16543"/>
                  </a:lnTo>
                  <a:lnTo>
                    <a:pt x="9074" y="16764"/>
                  </a:lnTo>
                  <a:lnTo>
                    <a:pt x="9295" y="16930"/>
                  </a:lnTo>
                  <a:lnTo>
                    <a:pt x="9627" y="16985"/>
                  </a:lnTo>
                  <a:lnTo>
                    <a:pt x="10513" y="16985"/>
                  </a:lnTo>
                  <a:lnTo>
                    <a:pt x="10789" y="16930"/>
                  </a:lnTo>
                  <a:lnTo>
                    <a:pt x="11010" y="16764"/>
                  </a:lnTo>
                  <a:lnTo>
                    <a:pt x="11176" y="16543"/>
                  </a:lnTo>
                  <a:lnTo>
                    <a:pt x="11287" y="16211"/>
                  </a:lnTo>
                  <a:lnTo>
                    <a:pt x="11176" y="15934"/>
                  </a:lnTo>
                  <a:lnTo>
                    <a:pt x="11010" y="15658"/>
                  </a:lnTo>
                  <a:lnTo>
                    <a:pt x="10789" y="15492"/>
                  </a:lnTo>
                  <a:lnTo>
                    <a:pt x="10513" y="15436"/>
                  </a:lnTo>
                  <a:close/>
                  <a:moveTo>
                    <a:pt x="13113" y="15436"/>
                  </a:moveTo>
                  <a:lnTo>
                    <a:pt x="12836" y="15492"/>
                  </a:lnTo>
                  <a:lnTo>
                    <a:pt x="12615" y="15658"/>
                  </a:lnTo>
                  <a:lnTo>
                    <a:pt x="12449" y="15934"/>
                  </a:lnTo>
                  <a:lnTo>
                    <a:pt x="12338" y="16211"/>
                  </a:lnTo>
                  <a:lnTo>
                    <a:pt x="12449" y="16543"/>
                  </a:lnTo>
                  <a:lnTo>
                    <a:pt x="12615" y="16764"/>
                  </a:lnTo>
                  <a:lnTo>
                    <a:pt x="12836" y="16930"/>
                  </a:lnTo>
                  <a:lnTo>
                    <a:pt x="13113" y="16985"/>
                  </a:lnTo>
                  <a:lnTo>
                    <a:pt x="13998" y="16985"/>
                  </a:lnTo>
                  <a:lnTo>
                    <a:pt x="14330" y="16930"/>
                  </a:lnTo>
                  <a:lnTo>
                    <a:pt x="14551" y="16764"/>
                  </a:lnTo>
                  <a:lnTo>
                    <a:pt x="14717" y="16543"/>
                  </a:lnTo>
                  <a:lnTo>
                    <a:pt x="14773" y="16211"/>
                  </a:lnTo>
                  <a:lnTo>
                    <a:pt x="14717" y="15934"/>
                  </a:lnTo>
                  <a:lnTo>
                    <a:pt x="14551" y="15658"/>
                  </a:lnTo>
                  <a:lnTo>
                    <a:pt x="14330" y="15492"/>
                  </a:lnTo>
                  <a:lnTo>
                    <a:pt x="13998" y="15436"/>
                  </a:lnTo>
                  <a:close/>
                  <a:moveTo>
                    <a:pt x="16654" y="15436"/>
                  </a:moveTo>
                  <a:lnTo>
                    <a:pt x="16377" y="15492"/>
                  </a:lnTo>
                  <a:lnTo>
                    <a:pt x="16100" y="15658"/>
                  </a:lnTo>
                  <a:lnTo>
                    <a:pt x="15934" y="15934"/>
                  </a:lnTo>
                  <a:lnTo>
                    <a:pt x="15879" y="16211"/>
                  </a:lnTo>
                  <a:lnTo>
                    <a:pt x="15934" y="16543"/>
                  </a:lnTo>
                  <a:lnTo>
                    <a:pt x="16100" y="16764"/>
                  </a:lnTo>
                  <a:lnTo>
                    <a:pt x="16377" y="16930"/>
                  </a:lnTo>
                  <a:lnTo>
                    <a:pt x="16654" y="16985"/>
                  </a:lnTo>
                  <a:lnTo>
                    <a:pt x="17539" y="16985"/>
                  </a:lnTo>
                  <a:lnTo>
                    <a:pt x="17871" y="16930"/>
                  </a:lnTo>
                  <a:lnTo>
                    <a:pt x="18092" y="16764"/>
                  </a:lnTo>
                  <a:lnTo>
                    <a:pt x="18258" y="16543"/>
                  </a:lnTo>
                  <a:lnTo>
                    <a:pt x="18313" y="16211"/>
                  </a:lnTo>
                  <a:lnTo>
                    <a:pt x="18258" y="15934"/>
                  </a:lnTo>
                  <a:lnTo>
                    <a:pt x="18092" y="15658"/>
                  </a:lnTo>
                  <a:lnTo>
                    <a:pt x="17871" y="15492"/>
                  </a:lnTo>
                  <a:lnTo>
                    <a:pt x="17539" y="15436"/>
                  </a:lnTo>
                  <a:close/>
                  <a:moveTo>
                    <a:pt x="16211" y="4648"/>
                  </a:moveTo>
                  <a:lnTo>
                    <a:pt x="16709" y="4704"/>
                  </a:lnTo>
                  <a:lnTo>
                    <a:pt x="17151" y="4814"/>
                  </a:lnTo>
                  <a:lnTo>
                    <a:pt x="17539" y="5035"/>
                  </a:lnTo>
                  <a:lnTo>
                    <a:pt x="17871" y="5312"/>
                  </a:lnTo>
                  <a:lnTo>
                    <a:pt x="18147" y="5644"/>
                  </a:lnTo>
                  <a:lnTo>
                    <a:pt x="18369" y="6031"/>
                  </a:lnTo>
                  <a:lnTo>
                    <a:pt x="18479" y="6474"/>
                  </a:lnTo>
                  <a:lnTo>
                    <a:pt x="18535" y="6972"/>
                  </a:lnTo>
                  <a:lnTo>
                    <a:pt x="18535" y="8355"/>
                  </a:lnTo>
                  <a:lnTo>
                    <a:pt x="15990" y="8355"/>
                  </a:lnTo>
                  <a:lnTo>
                    <a:pt x="15547" y="8410"/>
                  </a:lnTo>
                  <a:lnTo>
                    <a:pt x="15104" y="8576"/>
                  </a:lnTo>
                  <a:lnTo>
                    <a:pt x="14717" y="8797"/>
                  </a:lnTo>
                  <a:lnTo>
                    <a:pt x="14385" y="9074"/>
                  </a:lnTo>
                  <a:lnTo>
                    <a:pt x="14109" y="9461"/>
                  </a:lnTo>
                  <a:lnTo>
                    <a:pt x="13887" y="9849"/>
                  </a:lnTo>
                  <a:lnTo>
                    <a:pt x="13721" y="10347"/>
                  </a:lnTo>
                  <a:lnTo>
                    <a:pt x="13666" y="10789"/>
                  </a:lnTo>
                  <a:lnTo>
                    <a:pt x="13666" y="11896"/>
                  </a:lnTo>
                  <a:lnTo>
                    <a:pt x="13721" y="12394"/>
                  </a:lnTo>
                  <a:lnTo>
                    <a:pt x="13887" y="12836"/>
                  </a:lnTo>
                  <a:lnTo>
                    <a:pt x="14109" y="13279"/>
                  </a:lnTo>
                  <a:lnTo>
                    <a:pt x="14385" y="13611"/>
                  </a:lnTo>
                  <a:lnTo>
                    <a:pt x="14717" y="13943"/>
                  </a:lnTo>
                  <a:lnTo>
                    <a:pt x="15104" y="14164"/>
                  </a:lnTo>
                  <a:lnTo>
                    <a:pt x="15547" y="14275"/>
                  </a:lnTo>
                  <a:lnTo>
                    <a:pt x="15990" y="14330"/>
                  </a:lnTo>
                  <a:lnTo>
                    <a:pt x="18535" y="14330"/>
                  </a:lnTo>
                  <a:lnTo>
                    <a:pt x="18535" y="15768"/>
                  </a:lnTo>
                  <a:lnTo>
                    <a:pt x="18479" y="16266"/>
                  </a:lnTo>
                  <a:lnTo>
                    <a:pt x="18369" y="16653"/>
                  </a:lnTo>
                  <a:lnTo>
                    <a:pt x="18147" y="17096"/>
                  </a:lnTo>
                  <a:lnTo>
                    <a:pt x="17871" y="17428"/>
                  </a:lnTo>
                  <a:lnTo>
                    <a:pt x="17539" y="17705"/>
                  </a:lnTo>
                  <a:lnTo>
                    <a:pt x="17151" y="17926"/>
                  </a:lnTo>
                  <a:lnTo>
                    <a:pt x="16709" y="18037"/>
                  </a:lnTo>
                  <a:lnTo>
                    <a:pt x="16211" y="18092"/>
                  </a:lnTo>
                  <a:lnTo>
                    <a:pt x="2325" y="18092"/>
                  </a:lnTo>
                  <a:lnTo>
                    <a:pt x="2159" y="18037"/>
                  </a:lnTo>
                  <a:lnTo>
                    <a:pt x="1993" y="17926"/>
                  </a:lnTo>
                  <a:lnTo>
                    <a:pt x="1827" y="17815"/>
                  </a:lnTo>
                  <a:lnTo>
                    <a:pt x="1716" y="17649"/>
                  </a:lnTo>
                  <a:lnTo>
                    <a:pt x="1605" y="17483"/>
                  </a:lnTo>
                  <a:lnTo>
                    <a:pt x="1550" y="17317"/>
                  </a:lnTo>
                  <a:lnTo>
                    <a:pt x="1550" y="17096"/>
                  </a:lnTo>
                  <a:lnTo>
                    <a:pt x="1550" y="5644"/>
                  </a:lnTo>
                  <a:lnTo>
                    <a:pt x="1550" y="5423"/>
                  </a:lnTo>
                  <a:lnTo>
                    <a:pt x="1605" y="5257"/>
                  </a:lnTo>
                  <a:lnTo>
                    <a:pt x="1716" y="5091"/>
                  </a:lnTo>
                  <a:lnTo>
                    <a:pt x="1827" y="4925"/>
                  </a:lnTo>
                  <a:lnTo>
                    <a:pt x="1993" y="4814"/>
                  </a:lnTo>
                  <a:lnTo>
                    <a:pt x="2159" y="4704"/>
                  </a:lnTo>
                  <a:lnTo>
                    <a:pt x="2325" y="4648"/>
                  </a:lnTo>
                  <a:close/>
                  <a:moveTo>
                    <a:pt x="15602" y="1"/>
                  </a:moveTo>
                  <a:lnTo>
                    <a:pt x="4206" y="3099"/>
                  </a:lnTo>
                  <a:lnTo>
                    <a:pt x="2546" y="3099"/>
                  </a:lnTo>
                  <a:lnTo>
                    <a:pt x="2048" y="3154"/>
                  </a:lnTo>
                  <a:lnTo>
                    <a:pt x="1550" y="3265"/>
                  </a:lnTo>
                  <a:lnTo>
                    <a:pt x="1107" y="3542"/>
                  </a:lnTo>
                  <a:lnTo>
                    <a:pt x="775" y="3818"/>
                  </a:lnTo>
                  <a:lnTo>
                    <a:pt x="444" y="4206"/>
                  </a:lnTo>
                  <a:lnTo>
                    <a:pt x="222" y="4648"/>
                  </a:lnTo>
                  <a:lnTo>
                    <a:pt x="56" y="5091"/>
                  </a:lnTo>
                  <a:lnTo>
                    <a:pt x="1" y="5644"/>
                  </a:lnTo>
                  <a:lnTo>
                    <a:pt x="1" y="17096"/>
                  </a:lnTo>
                  <a:lnTo>
                    <a:pt x="56" y="17594"/>
                  </a:lnTo>
                  <a:lnTo>
                    <a:pt x="222" y="18092"/>
                  </a:lnTo>
                  <a:lnTo>
                    <a:pt x="444" y="18534"/>
                  </a:lnTo>
                  <a:lnTo>
                    <a:pt x="775" y="18866"/>
                  </a:lnTo>
                  <a:lnTo>
                    <a:pt x="1107" y="19198"/>
                  </a:lnTo>
                  <a:lnTo>
                    <a:pt x="1550" y="19420"/>
                  </a:lnTo>
                  <a:lnTo>
                    <a:pt x="2048" y="19586"/>
                  </a:lnTo>
                  <a:lnTo>
                    <a:pt x="2546" y="19641"/>
                  </a:lnTo>
                  <a:lnTo>
                    <a:pt x="16598" y="19641"/>
                  </a:lnTo>
                  <a:lnTo>
                    <a:pt x="16985" y="19530"/>
                  </a:lnTo>
                  <a:lnTo>
                    <a:pt x="17373" y="19475"/>
                  </a:lnTo>
                  <a:lnTo>
                    <a:pt x="17705" y="19309"/>
                  </a:lnTo>
                  <a:lnTo>
                    <a:pt x="18092" y="19143"/>
                  </a:lnTo>
                  <a:lnTo>
                    <a:pt x="18369" y="18977"/>
                  </a:lnTo>
                  <a:lnTo>
                    <a:pt x="18701" y="18756"/>
                  </a:lnTo>
                  <a:lnTo>
                    <a:pt x="18977" y="18479"/>
                  </a:lnTo>
                  <a:lnTo>
                    <a:pt x="19198" y="18203"/>
                  </a:lnTo>
                  <a:lnTo>
                    <a:pt x="19420" y="17926"/>
                  </a:lnTo>
                  <a:lnTo>
                    <a:pt x="19641" y="17594"/>
                  </a:lnTo>
                  <a:lnTo>
                    <a:pt x="19807" y="17262"/>
                  </a:lnTo>
                  <a:lnTo>
                    <a:pt x="19918" y="16930"/>
                  </a:lnTo>
                  <a:lnTo>
                    <a:pt x="20028" y="16543"/>
                  </a:lnTo>
                  <a:lnTo>
                    <a:pt x="20084" y="16156"/>
                  </a:lnTo>
                  <a:lnTo>
                    <a:pt x="20084" y="15768"/>
                  </a:lnTo>
                  <a:lnTo>
                    <a:pt x="20084" y="14275"/>
                  </a:lnTo>
                  <a:lnTo>
                    <a:pt x="20471" y="14164"/>
                  </a:lnTo>
                  <a:lnTo>
                    <a:pt x="20803" y="13943"/>
                  </a:lnTo>
                  <a:lnTo>
                    <a:pt x="21079" y="13721"/>
                  </a:lnTo>
                  <a:lnTo>
                    <a:pt x="21356" y="13445"/>
                  </a:lnTo>
                  <a:lnTo>
                    <a:pt x="21577" y="13113"/>
                  </a:lnTo>
                  <a:lnTo>
                    <a:pt x="21743" y="12725"/>
                  </a:lnTo>
                  <a:lnTo>
                    <a:pt x="21799" y="12338"/>
                  </a:lnTo>
                  <a:lnTo>
                    <a:pt x="21854" y="11896"/>
                  </a:lnTo>
                  <a:lnTo>
                    <a:pt x="21854" y="10789"/>
                  </a:lnTo>
                  <a:lnTo>
                    <a:pt x="21799" y="10402"/>
                  </a:lnTo>
                  <a:lnTo>
                    <a:pt x="21743" y="10015"/>
                  </a:lnTo>
                  <a:lnTo>
                    <a:pt x="21577" y="9627"/>
                  </a:lnTo>
                  <a:lnTo>
                    <a:pt x="21356" y="9295"/>
                  </a:lnTo>
                  <a:lnTo>
                    <a:pt x="21079" y="9019"/>
                  </a:lnTo>
                  <a:lnTo>
                    <a:pt x="20803" y="8742"/>
                  </a:lnTo>
                  <a:lnTo>
                    <a:pt x="20471" y="8576"/>
                  </a:lnTo>
                  <a:lnTo>
                    <a:pt x="20084" y="8466"/>
                  </a:lnTo>
                  <a:lnTo>
                    <a:pt x="20084" y="6972"/>
                  </a:lnTo>
                  <a:lnTo>
                    <a:pt x="20028" y="6308"/>
                  </a:lnTo>
                  <a:lnTo>
                    <a:pt x="19862" y="5644"/>
                  </a:lnTo>
                  <a:lnTo>
                    <a:pt x="19586" y="5091"/>
                  </a:lnTo>
                  <a:lnTo>
                    <a:pt x="19254" y="4593"/>
                  </a:lnTo>
                  <a:lnTo>
                    <a:pt x="18867" y="4095"/>
                  </a:lnTo>
                  <a:lnTo>
                    <a:pt x="18369" y="3763"/>
                  </a:lnTo>
                  <a:lnTo>
                    <a:pt x="17815" y="3431"/>
                  </a:lnTo>
                  <a:lnTo>
                    <a:pt x="17207" y="3210"/>
                  </a:lnTo>
                  <a:lnTo>
                    <a:pt x="16543" y="554"/>
                  </a:lnTo>
                  <a:lnTo>
                    <a:pt x="16377" y="333"/>
                  </a:lnTo>
                  <a:lnTo>
                    <a:pt x="16156" y="112"/>
                  </a:lnTo>
                  <a:lnTo>
                    <a:pt x="15879"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103316" y="1625167"/>
              <a:ext cx="256839" cy="163853"/>
            </a:xfrm>
            <a:custGeom>
              <a:avLst/>
              <a:gdLst/>
              <a:ahLst/>
              <a:cxnLst/>
              <a:rect l="0" t="0" r="0" b="0"/>
              <a:pathLst>
                <a:path w="21854" h="13942" extrusionOk="0">
                  <a:moveTo>
                    <a:pt x="19309" y="1549"/>
                  </a:moveTo>
                  <a:lnTo>
                    <a:pt x="19530" y="1605"/>
                  </a:lnTo>
                  <a:lnTo>
                    <a:pt x="19696" y="1660"/>
                  </a:lnTo>
                  <a:lnTo>
                    <a:pt x="19862" y="1715"/>
                  </a:lnTo>
                  <a:lnTo>
                    <a:pt x="20028" y="1881"/>
                  </a:lnTo>
                  <a:lnTo>
                    <a:pt x="20139" y="1992"/>
                  </a:lnTo>
                  <a:lnTo>
                    <a:pt x="20249" y="2158"/>
                  </a:lnTo>
                  <a:lnTo>
                    <a:pt x="20305" y="2379"/>
                  </a:lnTo>
                  <a:lnTo>
                    <a:pt x="20305" y="2545"/>
                  </a:lnTo>
                  <a:lnTo>
                    <a:pt x="20305" y="3541"/>
                  </a:lnTo>
                  <a:lnTo>
                    <a:pt x="1550" y="3541"/>
                  </a:lnTo>
                  <a:lnTo>
                    <a:pt x="1550" y="2545"/>
                  </a:lnTo>
                  <a:lnTo>
                    <a:pt x="1605" y="2379"/>
                  </a:lnTo>
                  <a:lnTo>
                    <a:pt x="1661" y="2158"/>
                  </a:lnTo>
                  <a:lnTo>
                    <a:pt x="1716" y="1992"/>
                  </a:lnTo>
                  <a:lnTo>
                    <a:pt x="1882" y="1881"/>
                  </a:lnTo>
                  <a:lnTo>
                    <a:pt x="1992" y="1715"/>
                  </a:lnTo>
                  <a:lnTo>
                    <a:pt x="2158" y="1660"/>
                  </a:lnTo>
                  <a:lnTo>
                    <a:pt x="2380" y="1605"/>
                  </a:lnTo>
                  <a:lnTo>
                    <a:pt x="2546" y="1549"/>
                  </a:lnTo>
                  <a:close/>
                  <a:moveTo>
                    <a:pt x="3431" y="6197"/>
                  </a:moveTo>
                  <a:lnTo>
                    <a:pt x="3154" y="6252"/>
                  </a:lnTo>
                  <a:lnTo>
                    <a:pt x="2878" y="6418"/>
                  </a:lnTo>
                  <a:lnTo>
                    <a:pt x="2712" y="6694"/>
                  </a:lnTo>
                  <a:lnTo>
                    <a:pt x="2656" y="6971"/>
                  </a:lnTo>
                  <a:lnTo>
                    <a:pt x="2712" y="7248"/>
                  </a:lnTo>
                  <a:lnTo>
                    <a:pt x="2878" y="7524"/>
                  </a:lnTo>
                  <a:lnTo>
                    <a:pt x="3154" y="7690"/>
                  </a:lnTo>
                  <a:lnTo>
                    <a:pt x="3431" y="7746"/>
                  </a:lnTo>
                  <a:lnTo>
                    <a:pt x="10512" y="7746"/>
                  </a:lnTo>
                  <a:lnTo>
                    <a:pt x="10789" y="7690"/>
                  </a:lnTo>
                  <a:lnTo>
                    <a:pt x="11066" y="7524"/>
                  </a:lnTo>
                  <a:lnTo>
                    <a:pt x="11232" y="7248"/>
                  </a:lnTo>
                  <a:lnTo>
                    <a:pt x="11287" y="6971"/>
                  </a:lnTo>
                  <a:lnTo>
                    <a:pt x="11232" y="6694"/>
                  </a:lnTo>
                  <a:lnTo>
                    <a:pt x="11066" y="6418"/>
                  </a:lnTo>
                  <a:lnTo>
                    <a:pt x="10789" y="6252"/>
                  </a:lnTo>
                  <a:lnTo>
                    <a:pt x="10512" y="6197"/>
                  </a:lnTo>
                  <a:close/>
                  <a:moveTo>
                    <a:pt x="15824" y="6197"/>
                  </a:moveTo>
                  <a:lnTo>
                    <a:pt x="15492" y="6252"/>
                  </a:lnTo>
                  <a:lnTo>
                    <a:pt x="15270" y="6418"/>
                  </a:lnTo>
                  <a:lnTo>
                    <a:pt x="15104" y="6694"/>
                  </a:lnTo>
                  <a:lnTo>
                    <a:pt x="15049" y="6971"/>
                  </a:lnTo>
                  <a:lnTo>
                    <a:pt x="15104" y="7248"/>
                  </a:lnTo>
                  <a:lnTo>
                    <a:pt x="15270" y="7524"/>
                  </a:lnTo>
                  <a:lnTo>
                    <a:pt x="15492" y="7690"/>
                  </a:lnTo>
                  <a:lnTo>
                    <a:pt x="15824" y="7746"/>
                  </a:lnTo>
                  <a:lnTo>
                    <a:pt x="18424" y="7746"/>
                  </a:lnTo>
                  <a:lnTo>
                    <a:pt x="18756" y="7690"/>
                  </a:lnTo>
                  <a:lnTo>
                    <a:pt x="18977" y="7524"/>
                  </a:lnTo>
                  <a:lnTo>
                    <a:pt x="19143" y="7248"/>
                  </a:lnTo>
                  <a:lnTo>
                    <a:pt x="19198" y="6971"/>
                  </a:lnTo>
                  <a:lnTo>
                    <a:pt x="19143" y="6694"/>
                  </a:lnTo>
                  <a:lnTo>
                    <a:pt x="18977" y="6418"/>
                  </a:lnTo>
                  <a:lnTo>
                    <a:pt x="18756" y="6252"/>
                  </a:lnTo>
                  <a:lnTo>
                    <a:pt x="18424" y="6197"/>
                  </a:lnTo>
                  <a:close/>
                  <a:moveTo>
                    <a:pt x="3431" y="8852"/>
                  </a:moveTo>
                  <a:lnTo>
                    <a:pt x="3154" y="8907"/>
                  </a:lnTo>
                  <a:lnTo>
                    <a:pt x="2878" y="9073"/>
                  </a:lnTo>
                  <a:lnTo>
                    <a:pt x="2712" y="9295"/>
                  </a:lnTo>
                  <a:lnTo>
                    <a:pt x="2656" y="9627"/>
                  </a:lnTo>
                  <a:lnTo>
                    <a:pt x="2712" y="9903"/>
                  </a:lnTo>
                  <a:lnTo>
                    <a:pt x="2878" y="10180"/>
                  </a:lnTo>
                  <a:lnTo>
                    <a:pt x="3154" y="10346"/>
                  </a:lnTo>
                  <a:lnTo>
                    <a:pt x="3431" y="10401"/>
                  </a:lnTo>
                  <a:lnTo>
                    <a:pt x="6086" y="10401"/>
                  </a:lnTo>
                  <a:lnTo>
                    <a:pt x="6418" y="10346"/>
                  </a:lnTo>
                  <a:lnTo>
                    <a:pt x="6640" y="10180"/>
                  </a:lnTo>
                  <a:lnTo>
                    <a:pt x="6806" y="9903"/>
                  </a:lnTo>
                  <a:lnTo>
                    <a:pt x="6861" y="9627"/>
                  </a:lnTo>
                  <a:lnTo>
                    <a:pt x="6806" y="9295"/>
                  </a:lnTo>
                  <a:lnTo>
                    <a:pt x="6640" y="9073"/>
                  </a:lnTo>
                  <a:lnTo>
                    <a:pt x="6418" y="8907"/>
                  </a:lnTo>
                  <a:lnTo>
                    <a:pt x="6086" y="8852"/>
                  </a:lnTo>
                  <a:close/>
                  <a:moveTo>
                    <a:pt x="20305" y="5090"/>
                  </a:moveTo>
                  <a:lnTo>
                    <a:pt x="20305" y="11397"/>
                  </a:lnTo>
                  <a:lnTo>
                    <a:pt x="20305" y="11563"/>
                  </a:lnTo>
                  <a:lnTo>
                    <a:pt x="20249" y="11784"/>
                  </a:lnTo>
                  <a:lnTo>
                    <a:pt x="20139" y="11950"/>
                  </a:lnTo>
                  <a:lnTo>
                    <a:pt x="20028" y="12116"/>
                  </a:lnTo>
                  <a:lnTo>
                    <a:pt x="19862" y="12227"/>
                  </a:lnTo>
                  <a:lnTo>
                    <a:pt x="19696" y="12282"/>
                  </a:lnTo>
                  <a:lnTo>
                    <a:pt x="19530" y="12338"/>
                  </a:lnTo>
                  <a:lnTo>
                    <a:pt x="19309" y="12393"/>
                  </a:lnTo>
                  <a:lnTo>
                    <a:pt x="2546" y="12393"/>
                  </a:lnTo>
                  <a:lnTo>
                    <a:pt x="2380" y="12338"/>
                  </a:lnTo>
                  <a:lnTo>
                    <a:pt x="2158" y="12282"/>
                  </a:lnTo>
                  <a:lnTo>
                    <a:pt x="1992" y="12227"/>
                  </a:lnTo>
                  <a:lnTo>
                    <a:pt x="1882" y="12116"/>
                  </a:lnTo>
                  <a:lnTo>
                    <a:pt x="1716" y="11950"/>
                  </a:lnTo>
                  <a:lnTo>
                    <a:pt x="1661" y="11784"/>
                  </a:lnTo>
                  <a:lnTo>
                    <a:pt x="1605" y="11563"/>
                  </a:lnTo>
                  <a:lnTo>
                    <a:pt x="1550" y="11397"/>
                  </a:lnTo>
                  <a:lnTo>
                    <a:pt x="1550" y="5090"/>
                  </a:lnTo>
                  <a:close/>
                  <a:moveTo>
                    <a:pt x="2546" y="0"/>
                  </a:moveTo>
                  <a:lnTo>
                    <a:pt x="2048" y="56"/>
                  </a:lnTo>
                  <a:lnTo>
                    <a:pt x="1550" y="222"/>
                  </a:lnTo>
                  <a:lnTo>
                    <a:pt x="1163" y="443"/>
                  </a:lnTo>
                  <a:lnTo>
                    <a:pt x="775" y="775"/>
                  </a:lnTo>
                  <a:lnTo>
                    <a:pt x="443" y="1162"/>
                  </a:lnTo>
                  <a:lnTo>
                    <a:pt x="222" y="1549"/>
                  </a:lnTo>
                  <a:lnTo>
                    <a:pt x="56" y="2047"/>
                  </a:lnTo>
                  <a:lnTo>
                    <a:pt x="1" y="2545"/>
                  </a:lnTo>
                  <a:lnTo>
                    <a:pt x="1" y="11397"/>
                  </a:lnTo>
                  <a:lnTo>
                    <a:pt x="56" y="11895"/>
                  </a:lnTo>
                  <a:lnTo>
                    <a:pt x="222" y="12393"/>
                  </a:lnTo>
                  <a:lnTo>
                    <a:pt x="443" y="12780"/>
                  </a:lnTo>
                  <a:lnTo>
                    <a:pt x="775" y="13167"/>
                  </a:lnTo>
                  <a:lnTo>
                    <a:pt x="1163" y="13499"/>
                  </a:lnTo>
                  <a:lnTo>
                    <a:pt x="1550" y="13721"/>
                  </a:lnTo>
                  <a:lnTo>
                    <a:pt x="2048" y="13887"/>
                  </a:lnTo>
                  <a:lnTo>
                    <a:pt x="2546" y="13942"/>
                  </a:lnTo>
                  <a:lnTo>
                    <a:pt x="19309" y="13942"/>
                  </a:lnTo>
                  <a:lnTo>
                    <a:pt x="19862" y="13887"/>
                  </a:lnTo>
                  <a:lnTo>
                    <a:pt x="20305" y="13721"/>
                  </a:lnTo>
                  <a:lnTo>
                    <a:pt x="20747" y="13499"/>
                  </a:lnTo>
                  <a:lnTo>
                    <a:pt x="21135" y="13167"/>
                  </a:lnTo>
                  <a:lnTo>
                    <a:pt x="21411" y="12780"/>
                  </a:lnTo>
                  <a:lnTo>
                    <a:pt x="21688" y="12393"/>
                  </a:lnTo>
                  <a:lnTo>
                    <a:pt x="21799" y="11895"/>
                  </a:lnTo>
                  <a:lnTo>
                    <a:pt x="21854" y="11397"/>
                  </a:lnTo>
                  <a:lnTo>
                    <a:pt x="21854" y="2545"/>
                  </a:lnTo>
                  <a:lnTo>
                    <a:pt x="21799" y="2047"/>
                  </a:lnTo>
                  <a:lnTo>
                    <a:pt x="21688" y="1549"/>
                  </a:lnTo>
                  <a:lnTo>
                    <a:pt x="21411" y="1162"/>
                  </a:lnTo>
                  <a:lnTo>
                    <a:pt x="21135" y="775"/>
                  </a:lnTo>
                  <a:lnTo>
                    <a:pt x="20747" y="443"/>
                  </a:lnTo>
                  <a:lnTo>
                    <a:pt x="20305" y="222"/>
                  </a:lnTo>
                  <a:lnTo>
                    <a:pt x="19862" y="56"/>
                  </a:lnTo>
                  <a:lnTo>
                    <a:pt x="1930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4927602">
              <a:off x="6631638" y="75292"/>
              <a:ext cx="230846" cy="230846"/>
            </a:xfrm>
            <a:custGeom>
              <a:avLst/>
              <a:gdLst/>
              <a:ahLst/>
              <a:cxnLst/>
              <a:rect l="0" t="0" r="0" b="0"/>
              <a:pathLst>
                <a:path w="19641" h="19641" extrusionOk="0">
                  <a:moveTo>
                    <a:pt x="16377" y="1826"/>
                  </a:moveTo>
                  <a:lnTo>
                    <a:pt x="17760" y="3264"/>
                  </a:lnTo>
                  <a:lnTo>
                    <a:pt x="13887" y="7137"/>
                  </a:lnTo>
                  <a:lnTo>
                    <a:pt x="12504" y="5754"/>
                  </a:lnTo>
                  <a:lnTo>
                    <a:pt x="16377" y="1826"/>
                  </a:lnTo>
                  <a:close/>
                  <a:moveTo>
                    <a:pt x="11397" y="6860"/>
                  </a:moveTo>
                  <a:lnTo>
                    <a:pt x="12780" y="8243"/>
                  </a:lnTo>
                  <a:lnTo>
                    <a:pt x="5146" y="15878"/>
                  </a:lnTo>
                  <a:lnTo>
                    <a:pt x="3763" y="14495"/>
                  </a:lnTo>
                  <a:lnTo>
                    <a:pt x="11397" y="6860"/>
                  </a:lnTo>
                  <a:close/>
                  <a:moveTo>
                    <a:pt x="2933" y="15823"/>
                  </a:moveTo>
                  <a:lnTo>
                    <a:pt x="3763" y="16708"/>
                  </a:lnTo>
                  <a:lnTo>
                    <a:pt x="2269" y="17372"/>
                  </a:lnTo>
                  <a:lnTo>
                    <a:pt x="2933" y="15823"/>
                  </a:lnTo>
                  <a:close/>
                  <a:moveTo>
                    <a:pt x="16377" y="0"/>
                  </a:moveTo>
                  <a:lnTo>
                    <a:pt x="16100" y="56"/>
                  </a:lnTo>
                  <a:lnTo>
                    <a:pt x="15823" y="222"/>
                  </a:lnTo>
                  <a:lnTo>
                    <a:pt x="15325" y="719"/>
                  </a:lnTo>
                  <a:lnTo>
                    <a:pt x="14883" y="443"/>
                  </a:lnTo>
                  <a:lnTo>
                    <a:pt x="14495" y="277"/>
                  </a:lnTo>
                  <a:lnTo>
                    <a:pt x="13998" y="111"/>
                  </a:lnTo>
                  <a:lnTo>
                    <a:pt x="13555" y="111"/>
                  </a:lnTo>
                  <a:lnTo>
                    <a:pt x="13112" y="166"/>
                  </a:lnTo>
                  <a:lnTo>
                    <a:pt x="12614" y="277"/>
                  </a:lnTo>
                  <a:lnTo>
                    <a:pt x="12227" y="498"/>
                  </a:lnTo>
                  <a:lnTo>
                    <a:pt x="11840" y="830"/>
                  </a:lnTo>
                  <a:lnTo>
                    <a:pt x="6861" y="5809"/>
                  </a:lnTo>
                  <a:lnTo>
                    <a:pt x="6639" y="6086"/>
                  </a:lnTo>
                  <a:lnTo>
                    <a:pt x="6584" y="6362"/>
                  </a:lnTo>
                  <a:lnTo>
                    <a:pt x="6639" y="6639"/>
                  </a:lnTo>
                  <a:lnTo>
                    <a:pt x="6861" y="6916"/>
                  </a:lnTo>
                  <a:lnTo>
                    <a:pt x="7082" y="7082"/>
                  </a:lnTo>
                  <a:lnTo>
                    <a:pt x="7359" y="7137"/>
                  </a:lnTo>
                  <a:lnTo>
                    <a:pt x="7691" y="7082"/>
                  </a:lnTo>
                  <a:lnTo>
                    <a:pt x="7912" y="6916"/>
                  </a:lnTo>
                  <a:lnTo>
                    <a:pt x="12946" y="1937"/>
                  </a:lnTo>
                  <a:lnTo>
                    <a:pt x="13057" y="1826"/>
                  </a:lnTo>
                  <a:lnTo>
                    <a:pt x="13223" y="1715"/>
                  </a:lnTo>
                  <a:lnTo>
                    <a:pt x="13555" y="1660"/>
                  </a:lnTo>
                  <a:lnTo>
                    <a:pt x="13887" y="1715"/>
                  </a:lnTo>
                  <a:lnTo>
                    <a:pt x="14219" y="1826"/>
                  </a:lnTo>
                  <a:lnTo>
                    <a:pt x="10844" y="5201"/>
                  </a:lnTo>
                  <a:lnTo>
                    <a:pt x="2103" y="13942"/>
                  </a:lnTo>
                  <a:lnTo>
                    <a:pt x="1937" y="14163"/>
                  </a:lnTo>
                  <a:lnTo>
                    <a:pt x="56" y="18534"/>
                  </a:lnTo>
                  <a:lnTo>
                    <a:pt x="1" y="18755"/>
                  </a:lnTo>
                  <a:lnTo>
                    <a:pt x="1" y="19032"/>
                  </a:lnTo>
                  <a:lnTo>
                    <a:pt x="111" y="19198"/>
                  </a:lnTo>
                  <a:lnTo>
                    <a:pt x="222" y="19419"/>
                  </a:lnTo>
                  <a:lnTo>
                    <a:pt x="498" y="19585"/>
                  </a:lnTo>
                  <a:lnTo>
                    <a:pt x="775" y="19640"/>
                  </a:lnTo>
                  <a:lnTo>
                    <a:pt x="1052" y="19585"/>
                  </a:lnTo>
                  <a:lnTo>
                    <a:pt x="5422" y="17704"/>
                  </a:lnTo>
                  <a:lnTo>
                    <a:pt x="5478" y="17649"/>
                  </a:lnTo>
                  <a:lnTo>
                    <a:pt x="5699" y="17538"/>
                  </a:lnTo>
                  <a:lnTo>
                    <a:pt x="14440" y="8797"/>
                  </a:lnTo>
                  <a:lnTo>
                    <a:pt x="19419" y="3818"/>
                  </a:lnTo>
                  <a:lnTo>
                    <a:pt x="19585" y="3541"/>
                  </a:lnTo>
                  <a:lnTo>
                    <a:pt x="19641" y="3264"/>
                  </a:lnTo>
                  <a:lnTo>
                    <a:pt x="19585" y="2932"/>
                  </a:lnTo>
                  <a:lnTo>
                    <a:pt x="19419" y="2711"/>
                  </a:lnTo>
                  <a:lnTo>
                    <a:pt x="16930" y="222"/>
                  </a:lnTo>
                  <a:lnTo>
                    <a:pt x="16653" y="56"/>
                  </a:lnTo>
                  <a:lnTo>
                    <a:pt x="16377"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3553085">
              <a:off x="3947705" y="-134277"/>
              <a:ext cx="248406" cy="248394"/>
            </a:xfrm>
            <a:custGeom>
              <a:avLst/>
              <a:gdLst/>
              <a:ahLst/>
              <a:cxnLst/>
              <a:rect l="0" t="0" r="0" b="0"/>
              <a:pathLst>
                <a:path w="21135" h="21134" extrusionOk="0">
                  <a:moveTo>
                    <a:pt x="17317" y="1549"/>
                  </a:moveTo>
                  <a:lnTo>
                    <a:pt x="17483" y="1604"/>
                  </a:lnTo>
                  <a:lnTo>
                    <a:pt x="17649" y="1715"/>
                  </a:lnTo>
                  <a:lnTo>
                    <a:pt x="17815" y="1826"/>
                  </a:lnTo>
                  <a:lnTo>
                    <a:pt x="19309" y="3319"/>
                  </a:lnTo>
                  <a:lnTo>
                    <a:pt x="19419" y="3485"/>
                  </a:lnTo>
                  <a:lnTo>
                    <a:pt x="19530" y="3651"/>
                  </a:lnTo>
                  <a:lnTo>
                    <a:pt x="19585" y="3817"/>
                  </a:lnTo>
                  <a:lnTo>
                    <a:pt x="19585" y="4039"/>
                  </a:lnTo>
                  <a:lnTo>
                    <a:pt x="19585" y="4205"/>
                  </a:lnTo>
                  <a:lnTo>
                    <a:pt x="19530" y="4426"/>
                  </a:lnTo>
                  <a:lnTo>
                    <a:pt x="19419" y="4592"/>
                  </a:lnTo>
                  <a:lnTo>
                    <a:pt x="19309" y="4703"/>
                  </a:lnTo>
                  <a:lnTo>
                    <a:pt x="17151" y="6915"/>
                  </a:lnTo>
                  <a:lnTo>
                    <a:pt x="14219" y="4039"/>
                  </a:lnTo>
                  <a:lnTo>
                    <a:pt x="16432" y="1826"/>
                  </a:lnTo>
                  <a:lnTo>
                    <a:pt x="16598" y="1715"/>
                  </a:lnTo>
                  <a:lnTo>
                    <a:pt x="16764" y="1604"/>
                  </a:lnTo>
                  <a:lnTo>
                    <a:pt x="16930" y="1549"/>
                  </a:lnTo>
                  <a:close/>
                  <a:moveTo>
                    <a:pt x="13168" y="5090"/>
                  </a:moveTo>
                  <a:lnTo>
                    <a:pt x="14053" y="6030"/>
                  </a:lnTo>
                  <a:lnTo>
                    <a:pt x="5312" y="14716"/>
                  </a:lnTo>
                  <a:lnTo>
                    <a:pt x="3763" y="14716"/>
                  </a:lnTo>
                  <a:lnTo>
                    <a:pt x="3652" y="14606"/>
                  </a:lnTo>
                  <a:lnTo>
                    <a:pt x="13168" y="5090"/>
                  </a:lnTo>
                  <a:close/>
                  <a:moveTo>
                    <a:pt x="15160" y="7081"/>
                  </a:moveTo>
                  <a:lnTo>
                    <a:pt x="16045" y="8022"/>
                  </a:lnTo>
                  <a:lnTo>
                    <a:pt x="6529" y="17482"/>
                  </a:lnTo>
                  <a:lnTo>
                    <a:pt x="6418" y="17372"/>
                  </a:lnTo>
                  <a:lnTo>
                    <a:pt x="6418" y="15823"/>
                  </a:lnTo>
                  <a:lnTo>
                    <a:pt x="15160" y="7081"/>
                  </a:lnTo>
                  <a:close/>
                  <a:moveTo>
                    <a:pt x="2933" y="16044"/>
                  </a:moveTo>
                  <a:lnTo>
                    <a:pt x="3154" y="16210"/>
                  </a:lnTo>
                  <a:lnTo>
                    <a:pt x="3431" y="16265"/>
                  </a:lnTo>
                  <a:lnTo>
                    <a:pt x="4869" y="16265"/>
                  </a:lnTo>
                  <a:lnTo>
                    <a:pt x="4869" y="17704"/>
                  </a:lnTo>
                  <a:lnTo>
                    <a:pt x="4925" y="17980"/>
                  </a:lnTo>
                  <a:lnTo>
                    <a:pt x="5090" y="18202"/>
                  </a:lnTo>
                  <a:lnTo>
                    <a:pt x="3707" y="18644"/>
                  </a:lnTo>
                  <a:lnTo>
                    <a:pt x="2490" y="17427"/>
                  </a:lnTo>
                  <a:lnTo>
                    <a:pt x="2933" y="16044"/>
                  </a:lnTo>
                  <a:close/>
                  <a:moveTo>
                    <a:pt x="1992" y="19087"/>
                  </a:moveTo>
                  <a:lnTo>
                    <a:pt x="2048" y="19142"/>
                  </a:lnTo>
                  <a:lnTo>
                    <a:pt x="1937" y="19197"/>
                  </a:lnTo>
                  <a:lnTo>
                    <a:pt x="1992" y="19087"/>
                  </a:lnTo>
                  <a:close/>
                  <a:moveTo>
                    <a:pt x="17151" y="0"/>
                  </a:moveTo>
                  <a:lnTo>
                    <a:pt x="16653" y="55"/>
                  </a:lnTo>
                  <a:lnTo>
                    <a:pt x="16155" y="221"/>
                  </a:lnTo>
                  <a:lnTo>
                    <a:pt x="15713" y="443"/>
                  </a:lnTo>
                  <a:lnTo>
                    <a:pt x="15325" y="775"/>
                  </a:lnTo>
                  <a:lnTo>
                    <a:pt x="12615" y="3485"/>
                  </a:lnTo>
                  <a:lnTo>
                    <a:pt x="1992" y="14052"/>
                  </a:lnTo>
                  <a:lnTo>
                    <a:pt x="1882" y="14218"/>
                  </a:lnTo>
                  <a:lnTo>
                    <a:pt x="1826" y="14384"/>
                  </a:lnTo>
                  <a:lnTo>
                    <a:pt x="56" y="20138"/>
                  </a:lnTo>
                  <a:lnTo>
                    <a:pt x="1" y="20359"/>
                  </a:lnTo>
                  <a:lnTo>
                    <a:pt x="56" y="20525"/>
                  </a:lnTo>
                  <a:lnTo>
                    <a:pt x="111" y="20746"/>
                  </a:lnTo>
                  <a:lnTo>
                    <a:pt x="222" y="20912"/>
                  </a:lnTo>
                  <a:lnTo>
                    <a:pt x="499" y="21078"/>
                  </a:lnTo>
                  <a:lnTo>
                    <a:pt x="775" y="21134"/>
                  </a:lnTo>
                  <a:lnTo>
                    <a:pt x="996" y="21078"/>
                  </a:lnTo>
                  <a:lnTo>
                    <a:pt x="6750" y="19308"/>
                  </a:lnTo>
                  <a:lnTo>
                    <a:pt x="6806" y="19308"/>
                  </a:lnTo>
                  <a:lnTo>
                    <a:pt x="6916" y="19253"/>
                  </a:lnTo>
                  <a:lnTo>
                    <a:pt x="7082" y="19142"/>
                  </a:lnTo>
                  <a:lnTo>
                    <a:pt x="17649" y="8520"/>
                  </a:lnTo>
                  <a:lnTo>
                    <a:pt x="20415" y="5809"/>
                  </a:lnTo>
                  <a:lnTo>
                    <a:pt x="20692" y="5422"/>
                  </a:lnTo>
                  <a:lnTo>
                    <a:pt x="20969" y="4979"/>
                  </a:lnTo>
                  <a:lnTo>
                    <a:pt x="21079" y="4537"/>
                  </a:lnTo>
                  <a:lnTo>
                    <a:pt x="21135" y="4039"/>
                  </a:lnTo>
                  <a:lnTo>
                    <a:pt x="21079" y="3541"/>
                  </a:lnTo>
                  <a:lnTo>
                    <a:pt x="20969" y="3043"/>
                  </a:lnTo>
                  <a:lnTo>
                    <a:pt x="20692" y="2600"/>
                  </a:lnTo>
                  <a:lnTo>
                    <a:pt x="20415" y="2213"/>
                  </a:lnTo>
                  <a:lnTo>
                    <a:pt x="18922" y="775"/>
                  </a:lnTo>
                  <a:lnTo>
                    <a:pt x="18534" y="443"/>
                  </a:lnTo>
                  <a:lnTo>
                    <a:pt x="18092" y="221"/>
                  </a:lnTo>
                  <a:lnTo>
                    <a:pt x="17594" y="55"/>
                  </a:lnTo>
                  <a:lnTo>
                    <a:pt x="17151"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rot="-1984896">
              <a:off x="8641157" y="228047"/>
              <a:ext cx="252295" cy="230176"/>
            </a:xfrm>
            <a:custGeom>
              <a:avLst/>
              <a:gdLst/>
              <a:ahLst/>
              <a:cxnLst/>
              <a:rect l="0" t="0" r="0" b="0"/>
              <a:pathLst>
                <a:path w="21467" h="19585" extrusionOk="0">
                  <a:moveTo>
                    <a:pt x="15823" y="0"/>
                  </a:moveTo>
                  <a:lnTo>
                    <a:pt x="15270" y="55"/>
                  </a:lnTo>
                  <a:lnTo>
                    <a:pt x="14716" y="111"/>
                  </a:lnTo>
                  <a:lnTo>
                    <a:pt x="14163" y="277"/>
                  </a:lnTo>
                  <a:lnTo>
                    <a:pt x="13665" y="443"/>
                  </a:lnTo>
                  <a:lnTo>
                    <a:pt x="13167" y="664"/>
                  </a:lnTo>
                  <a:lnTo>
                    <a:pt x="12725" y="941"/>
                  </a:lnTo>
                  <a:lnTo>
                    <a:pt x="12282" y="1272"/>
                  </a:lnTo>
                  <a:lnTo>
                    <a:pt x="11840" y="1660"/>
                  </a:lnTo>
                  <a:lnTo>
                    <a:pt x="1273" y="12282"/>
                  </a:lnTo>
                  <a:lnTo>
                    <a:pt x="941" y="12559"/>
                  </a:lnTo>
                  <a:lnTo>
                    <a:pt x="719" y="12946"/>
                  </a:lnTo>
                  <a:lnTo>
                    <a:pt x="498" y="13278"/>
                  </a:lnTo>
                  <a:lnTo>
                    <a:pt x="332" y="13665"/>
                  </a:lnTo>
                  <a:lnTo>
                    <a:pt x="166" y="14052"/>
                  </a:lnTo>
                  <a:lnTo>
                    <a:pt x="56" y="14495"/>
                  </a:lnTo>
                  <a:lnTo>
                    <a:pt x="0" y="14882"/>
                  </a:lnTo>
                  <a:lnTo>
                    <a:pt x="0" y="15325"/>
                  </a:lnTo>
                  <a:lnTo>
                    <a:pt x="0" y="15712"/>
                  </a:lnTo>
                  <a:lnTo>
                    <a:pt x="56" y="16099"/>
                  </a:lnTo>
                  <a:lnTo>
                    <a:pt x="166" y="16542"/>
                  </a:lnTo>
                  <a:lnTo>
                    <a:pt x="332" y="16929"/>
                  </a:lnTo>
                  <a:lnTo>
                    <a:pt x="498" y="17316"/>
                  </a:lnTo>
                  <a:lnTo>
                    <a:pt x="719" y="17648"/>
                  </a:lnTo>
                  <a:lnTo>
                    <a:pt x="941" y="18036"/>
                  </a:lnTo>
                  <a:lnTo>
                    <a:pt x="1273" y="18368"/>
                  </a:lnTo>
                  <a:lnTo>
                    <a:pt x="1605" y="18644"/>
                  </a:lnTo>
                  <a:lnTo>
                    <a:pt x="1937" y="18921"/>
                  </a:lnTo>
                  <a:lnTo>
                    <a:pt x="2324" y="19087"/>
                  </a:lnTo>
                  <a:lnTo>
                    <a:pt x="2656" y="19308"/>
                  </a:lnTo>
                  <a:lnTo>
                    <a:pt x="3098" y="19419"/>
                  </a:lnTo>
                  <a:lnTo>
                    <a:pt x="3486" y="19529"/>
                  </a:lnTo>
                  <a:lnTo>
                    <a:pt x="3873" y="19585"/>
                  </a:lnTo>
                  <a:lnTo>
                    <a:pt x="4703" y="19585"/>
                  </a:lnTo>
                  <a:lnTo>
                    <a:pt x="5145" y="19529"/>
                  </a:lnTo>
                  <a:lnTo>
                    <a:pt x="5533" y="19419"/>
                  </a:lnTo>
                  <a:lnTo>
                    <a:pt x="5920" y="19308"/>
                  </a:lnTo>
                  <a:lnTo>
                    <a:pt x="6307" y="19087"/>
                  </a:lnTo>
                  <a:lnTo>
                    <a:pt x="6694" y="18921"/>
                  </a:lnTo>
                  <a:lnTo>
                    <a:pt x="7026" y="18644"/>
                  </a:lnTo>
                  <a:lnTo>
                    <a:pt x="7358" y="18368"/>
                  </a:lnTo>
                  <a:lnTo>
                    <a:pt x="17483" y="8188"/>
                  </a:lnTo>
                  <a:lnTo>
                    <a:pt x="17815" y="7801"/>
                  </a:lnTo>
                  <a:lnTo>
                    <a:pt x="18036" y="7358"/>
                  </a:lnTo>
                  <a:lnTo>
                    <a:pt x="18202" y="6860"/>
                  </a:lnTo>
                  <a:lnTo>
                    <a:pt x="18202" y="6362"/>
                  </a:lnTo>
                  <a:lnTo>
                    <a:pt x="18202" y="5920"/>
                  </a:lnTo>
                  <a:lnTo>
                    <a:pt x="18036" y="5422"/>
                  </a:lnTo>
                  <a:lnTo>
                    <a:pt x="17815" y="4979"/>
                  </a:lnTo>
                  <a:lnTo>
                    <a:pt x="17483" y="4592"/>
                  </a:lnTo>
                  <a:lnTo>
                    <a:pt x="17095" y="4260"/>
                  </a:lnTo>
                  <a:lnTo>
                    <a:pt x="16653" y="4039"/>
                  </a:lnTo>
                  <a:lnTo>
                    <a:pt x="16155" y="3928"/>
                  </a:lnTo>
                  <a:lnTo>
                    <a:pt x="15657" y="3873"/>
                  </a:lnTo>
                  <a:lnTo>
                    <a:pt x="15214" y="3928"/>
                  </a:lnTo>
                  <a:lnTo>
                    <a:pt x="14716" y="4039"/>
                  </a:lnTo>
                  <a:lnTo>
                    <a:pt x="14274" y="4260"/>
                  </a:lnTo>
                  <a:lnTo>
                    <a:pt x="13887" y="4592"/>
                  </a:lnTo>
                  <a:lnTo>
                    <a:pt x="6362" y="12116"/>
                  </a:lnTo>
                  <a:lnTo>
                    <a:pt x="6197" y="12337"/>
                  </a:lnTo>
                  <a:lnTo>
                    <a:pt x="6141" y="12614"/>
                  </a:lnTo>
                  <a:lnTo>
                    <a:pt x="6197" y="12946"/>
                  </a:lnTo>
                  <a:lnTo>
                    <a:pt x="6362" y="13167"/>
                  </a:lnTo>
                  <a:lnTo>
                    <a:pt x="6639" y="13333"/>
                  </a:lnTo>
                  <a:lnTo>
                    <a:pt x="6916" y="13388"/>
                  </a:lnTo>
                  <a:lnTo>
                    <a:pt x="7248" y="13333"/>
                  </a:lnTo>
                  <a:lnTo>
                    <a:pt x="7469" y="13167"/>
                  </a:lnTo>
                  <a:lnTo>
                    <a:pt x="14993" y="5698"/>
                  </a:lnTo>
                  <a:lnTo>
                    <a:pt x="15159" y="5532"/>
                  </a:lnTo>
                  <a:lnTo>
                    <a:pt x="15325" y="5477"/>
                  </a:lnTo>
                  <a:lnTo>
                    <a:pt x="15491" y="5422"/>
                  </a:lnTo>
                  <a:lnTo>
                    <a:pt x="15878" y="5422"/>
                  </a:lnTo>
                  <a:lnTo>
                    <a:pt x="16044" y="5477"/>
                  </a:lnTo>
                  <a:lnTo>
                    <a:pt x="16210" y="5532"/>
                  </a:lnTo>
                  <a:lnTo>
                    <a:pt x="16376" y="5698"/>
                  </a:lnTo>
                  <a:lnTo>
                    <a:pt x="16487" y="5809"/>
                  </a:lnTo>
                  <a:lnTo>
                    <a:pt x="16597" y="6030"/>
                  </a:lnTo>
                  <a:lnTo>
                    <a:pt x="16653" y="6196"/>
                  </a:lnTo>
                  <a:lnTo>
                    <a:pt x="16653" y="6362"/>
                  </a:lnTo>
                  <a:lnTo>
                    <a:pt x="16653" y="6584"/>
                  </a:lnTo>
                  <a:lnTo>
                    <a:pt x="16597" y="6750"/>
                  </a:lnTo>
                  <a:lnTo>
                    <a:pt x="16487" y="6916"/>
                  </a:lnTo>
                  <a:lnTo>
                    <a:pt x="16376" y="7082"/>
                  </a:lnTo>
                  <a:lnTo>
                    <a:pt x="6252" y="17261"/>
                  </a:lnTo>
                  <a:lnTo>
                    <a:pt x="5809" y="17593"/>
                  </a:lnTo>
                  <a:lnTo>
                    <a:pt x="5367" y="17870"/>
                  </a:lnTo>
                  <a:lnTo>
                    <a:pt x="4813" y="18036"/>
                  </a:lnTo>
                  <a:lnTo>
                    <a:pt x="3762" y="18036"/>
                  </a:lnTo>
                  <a:lnTo>
                    <a:pt x="3264" y="17870"/>
                  </a:lnTo>
                  <a:lnTo>
                    <a:pt x="2766" y="17593"/>
                  </a:lnTo>
                  <a:lnTo>
                    <a:pt x="2324" y="17261"/>
                  </a:lnTo>
                  <a:lnTo>
                    <a:pt x="1992" y="16819"/>
                  </a:lnTo>
                  <a:lnTo>
                    <a:pt x="1771" y="16321"/>
                  </a:lnTo>
                  <a:lnTo>
                    <a:pt x="1605" y="15823"/>
                  </a:lnTo>
                  <a:lnTo>
                    <a:pt x="1549" y="15325"/>
                  </a:lnTo>
                  <a:lnTo>
                    <a:pt x="1605" y="14772"/>
                  </a:lnTo>
                  <a:lnTo>
                    <a:pt x="1771" y="14274"/>
                  </a:lnTo>
                  <a:lnTo>
                    <a:pt x="1992" y="13776"/>
                  </a:lnTo>
                  <a:lnTo>
                    <a:pt x="2324" y="13333"/>
                  </a:lnTo>
                  <a:lnTo>
                    <a:pt x="12946" y="2766"/>
                  </a:lnTo>
                  <a:lnTo>
                    <a:pt x="13223" y="2490"/>
                  </a:lnTo>
                  <a:lnTo>
                    <a:pt x="13555" y="2268"/>
                  </a:lnTo>
                  <a:lnTo>
                    <a:pt x="13887" y="2047"/>
                  </a:lnTo>
                  <a:lnTo>
                    <a:pt x="14274" y="1881"/>
                  </a:lnTo>
                  <a:lnTo>
                    <a:pt x="14661" y="1715"/>
                  </a:lnTo>
                  <a:lnTo>
                    <a:pt x="15048" y="1660"/>
                  </a:lnTo>
                  <a:lnTo>
                    <a:pt x="15436" y="1604"/>
                  </a:lnTo>
                  <a:lnTo>
                    <a:pt x="15823" y="1549"/>
                  </a:lnTo>
                  <a:lnTo>
                    <a:pt x="16210" y="1604"/>
                  </a:lnTo>
                  <a:lnTo>
                    <a:pt x="16653" y="1660"/>
                  </a:lnTo>
                  <a:lnTo>
                    <a:pt x="17040" y="1715"/>
                  </a:lnTo>
                  <a:lnTo>
                    <a:pt x="17372" y="1881"/>
                  </a:lnTo>
                  <a:lnTo>
                    <a:pt x="17759" y="2047"/>
                  </a:lnTo>
                  <a:lnTo>
                    <a:pt x="18091" y="2268"/>
                  </a:lnTo>
                  <a:lnTo>
                    <a:pt x="18423" y="2490"/>
                  </a:lnTo>
                  <a:lnTo>
                    <a:pt x="18700" y="2766"/>
                  </a:lnTo>
                  <a:lnTo>
                    <a:pt x="18976" y="3043"/>
                  </a:lnTo>
                  <a:lnTo>
                    <a:pt x="19253" y="3375"/>
                  </a:lnTo>
                  <a:lnTo>
                    <a:pt x="19419" y="3707"/>
                  </a:lnTo>
                  <a:lnTo>
                    <a:pt x="19585" y="4094"/>
                  </a:lnTo>
                  <a:lnTo>
                    <a:pt x="19751" y="4481"/>
                  </a:lnTo>
                  <a:lnTo>
                    <a:pt x="19862" y="4869"/>
                  </a:lnTo>
                  <a:lnTo>
                    <a:pt x="19917" y="5256"/>
                  </a:lnTo>
                  <a:lnTo>
                    <a:pt x="19917" y="5643"/>
                  </a:lnTo>
                  <a:lnTo>
                    <a:pt x="19917" y="6030"/>
                  </a:lnTo>
                  <a:lnTo>
                    <a:pt x="19862" y="6473"/>
                  </a:lnTo>
                  <a:lnTo>
                    <a:pt x="19751" y="6860"/>
                  </a:lnTo>
                  <a:lnTo>
                    <a:pt x="19585" y="7192"/>
                  </a:lnTo>
                  <a:lnTo>
                    <a:pt x="19419" y="7579"/>
                  </a:lnTo>
                  <a:lnTo>
                    <a:pt x="19253" y="7911"/>
                  </a:lnTo>
                  <a:lnTo>
                    <a:pt x="18976" y="8243"/>
                  </a:lnTo>
                  <a:lnTo>
                    <a:pt x="18700" y="8520"/>
                  </a:lnTo>
                  <a:lnTo>
                    <a:pt x="11231" y="16044"/>
                  </a:lnTo>
                  <a:lnTo>
                    <a:pt x="11065" y="16265"/>
                  </a:lnTo>
                  <a:lnTo>
                    <a:pt x="11010" y="16597"/>
                  </a:lnTo>
                  <a:lnTo>
                    <a:pt x="11065" y="16874"/>
                  </a:lnTo>
                  <a:lnTo>
                    <a:pt x="11231" y="17150"/>
                  </a:lnTo>
                  <a:lnTo>
                    <a:pt x="11452" y="17316"/>
                  </a:lnTo>
                  <a:lnTo>
                    <a:pt x="11784" y="17372"/>
                  </a:lnTo>
                  <a:lnTo>
                    <a:pt x="12061" y="17316"/>
                  </a:lnTo>
                  <a:lnTo>
                    <a:pt x="12282" y="17150"/>
                  </a:lnTo>
                  <a:lnTo>
                    <a:pt x="19806" y="9626"/>
                  </a:lnTo>
                  <a:lnTo>
                    <a:pt x="20194" y="9184"/>
                  </a:lnTo>
                  <a:lnTo>
                    <a:pt x="20526" y="8741"/>
                  </a:lnTo>
                  <a:lnTo>
                    <a:pt x="20802" y="8299"/>
                  </a:lnTo>
                  <a:lnTo>
                    <a:pt x="21023" y="7801"/>
                  </a:lnTo>
                  <a:lnTo>
                    <a:pt x="21189" y="7303"/>
                  </a:lnTo>
                  <a:lnTo>
                    <a:pt x="21355" y="6750"/>
                  </a:lnTo>
                  <a:lnTo>
                    <a:pt x="21411" y="6196"/>
                  </a:lnTo>
                  <a:lnTo>
                    <a:pt x="21466" y="5643"/>
                  </a:lnTo>
                  <a:lnTo>
                    <a:pt x="21411" y="5090"/>
                  </a:lnTo>
                  <a:lnTo>
                    <a:pt x="21355" y="4537"/>
                  </a:lnTo>
                  <a:lnTo>
                    <a:pt x="21189" y="3983"/>
                  </a:lnTo>
                  <a:lnTo>
                    <a:pt x="21023" y="3485"/>
                  </a:lnTo>
                  <a:lnTo>
                    <a:pt x="20802" y="2988"/>
                  </a:lnTo>
                  <a:lnTo>
                    <a:pt x="20526" y="2545"/>
                  </a:lnTo>
                  <a:lnTo>
                    <a:pt x="20194" y="2102"/>
                  </a:lnTo>
                  <a:lnTo>
                    <a:pt x="19806" y="1660"/>
                  </a:lnTo>
                  <a:lnTo>
                    <a:pt x="19419" y="1272"/>
                  </a:lnTo>
                  <a:lnTo>
                    <a:pt x="18976" y="941"/>
                  </a:lnTo>
                  <a:lnTo>
                    <a:pt x="18479" y="664"/>
                  </a:lnTo>
                  <a:lnTo>
                    <a:pt x="17981" y="443"/>
                  </a:lnTo>
                  <a:lnTo>
                    <a:pt x="17483" y="277"/>
                  </a:lnTo>
                  <a:lnTo>
                    <a:pt x="16929" y="111"/>
                  </a:lnTo>
                  <a:lnTo>
                    <a:pt x="16376" y="55"/>
                  </a:lnTo>
                  <a:lnTo>
                    <a:pt x="15823"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2331123">
              <a:off x="8385919" y="1374021"/>
              <a:ext cx="264644" cy="215224"/>
            </a:xfrm>
            <a:custGeom>
              <a:avLst/>
              <a:gdLst/>
              <a:ahLst/>
              <a:cxnLst/>
              <a:rect l="0" t="0" r="0" b="0"/>
              <a:pathLst>
                <a:path w="22518" h="18313" extrusionOk="0">
                  <a:moveTo>
                    <a:pt x="3873" y="1549"/>
                  </a:moveTo>
                  <a:lnTo>
                    <a:pt x="4371" y="1605"/>
                  </a:lnTo>
                  <a:lnTo>
                    <a:pt x="4758" y="1715"/>
                  </a:lnTo>
                  <a:lnTo>
                    <a:pt x="5145" y="1936"/>
                  </a:lnTo>
                  <a:lnTo>
                    <a:pt x="5533" y="2213"/>
                  </a:lnTo>
                  <a:lnTo>
                    <a:pt x="5809" y="2545"/>
                  </a:lnTo>
                  <a:lnTo>
                    <a:pt x="6031" y="2932"/>
                  </a:lnTo>
                  <a:lnTo>
                    <a:pt x="6141" y="3375"/>
                  </a:lnTo>
                  <a:lnTo>
                    <a:pt x="6197" y="3873"/>
                  </a:lnTo>
                  <a:lnTo>
                    <a:pt x="6141" y="4315"/>
                  </a:lnTo>
                  <a:lnTo>
                    <a:pt x="6031" y="4758"/>
                  </a:lnTo>
                  <a:lnTo>
                    <a:pt x="5809" y="5145"/>
                  </a:lnTo>
                  <a:lnTo>
                    <a:pt x="5533" y="5477"/>
                  </a:lnTo>
                  <a:lnTo>
                    <a:pt x="5145" y="5754"/>
                  </a:lnTo>
                  <a:lnTo>
                    <a:pt x="4758" y="5975"/>
                  </a:lnTo>
                  <a:lnTo>
                    <a:pt x="4371" y="6141"/>
                  </a:lnTo>
                  <a:lnTo>
                    <a:pt x="3430" y="6141"/>
                  </a:lnTo>
                  <a:lnTo>
                    <a:pt x="2988" y="5975"/>
                  </a:lnTo>
                  <a:lnTo>
                    <a:pt x="2601" y="5754"/>
                  </a:lnTo>
                  <a:lnTo>
                    <a:pt x="2213" y="5477"/>
                  </a:lnTo>
                  <a:lnTo>
                    <a:pt x="1937" y="5145"/>
                  </a:lnTo>
                  <a:lnTo>
                    <a:pt x="1715" y="4758"/>
                  </a:lnTo>
                  <a:lnTo>
                    <a:pt x="1605" y="4315"/>
                  </a:lnTo>
                  <a:lnTo>
                    <a:pt x="1549" y="3873"/>
                  </a:lnTo>
                  <a:lnTo>
                    <a:pt x="1605" y="3375"/>
                  </a:lnTo>
                  <a:lnTo>
                    <a:pt x="1715" y="2932"/>
                  </a:lnTo>
                  <a:lnTo>
                    <a:pt x="1937" y="2545"/>
                  </a:lnTo>
                  <a:lnTo>
                    <a:pt x="2213" y="2213"/>
                  </a:lnTo>
                  <a:lnTo>
                    <a:pt x="2601" y="1936"/>
                  </a:lnTo>
                  <a:lnTo>
                    <a:pt x="2988" y="1715"/>
                  </a:lnTo>
                  <a:lnTo>
                    <a:pt x="3430" y="1605"/>
                  </a:lnTo>
                  <a:lnTo>
                    <a:pt x="3873" y="1549"/>
                  </a:lnTo>
                  <a:close/>
                  <a:moveTo>
                    <a:pt x="19806" y="3651"/>
                  </a:moveTo>
                  <a:lnTo>
                    <a:pt x="20249" y="3762"/>
                  </a:lnTo>
                  <a:lnTo>
                    <a:pt x="12725" y="8243"/>
                  </a:lnTo>
                  <a:lnTo>
                    <a:pt x="11895" y="7745"/>
                  </a:lnTo>
                  <a:lnTo>
                    <a:pt x="18700" y="3762"/>
                  </a:lnTo>
                  <a:lnTo>
                    <a:pt x="18977" y="3651"/>
                  </a:lnTo>
                  <a:close/>
                  <a:moveTo>
                    <a:pt x="10401" y="8631"/>
                  </a:moveTo>
                  <a:lnTo>
                    <a:pt x="10457" y="8686"/>
                  </a:lnTo>
                  <a:lnTo>
                    <a:pt x="12227" y="9737"/>
                  </a:lnTo>
                  <a:lnTo>
                    <a:pt x="12282" y="9792"/>
                  </a:lnTo>
                  <a:lnTo>
                    <a:pt x="20249" y="14550"/>
                  </a:lnTo>
                  <a:lnTo>
                    <a:pt x="20028" y="14606"/>
                  </a:lnTo>
                  <a:lnTo>
                    <a:pt x="19585" y="14661"/>
                  </a:lnTo>
                  <a:lnTo>
                    <a:pt x="19198" y="14661"/>
                  </a:lnTo>
                  <a:lnTo>
                    <a:pt x="18921" y="14606"/>
                  </a:lnTo>
                  <a:lnTo>
                    <a:pt x="18700" y="14495"/>
                  </a:lnTo>
                  <a:lnTo>
                    <a:pt x="9571" y="9129"/>
                  </a:lnTo>
                  <a:lnTo>
                    <a:pt x="10401" y="8631"/>
                  </a:lnTo>
                  <a:close/>
                  <a:moveTo>
                    <a:pt x="3873" y="12116"/>
                  </a:moveTo>
                  <a:lnTo>
                    <a:pt x="4371" y="12171"/>
                  </a:lnTo>
                  <a:lnTo>
                    <a:pt x="4758" y="12282"/>
                  </a:lnTo>
                  <a:lnTo>
                    <a:pt x="5145" y="12503"/>
                  </a:lnTo>
                  <a:lnTo>
                    <a:pt x="5533" y="12780"/>
                  </a:lnTo>
                  <a:lnTo>
                    <a:pt x="5809" y="13167"/>
                  </a:lnTo>
                  <a:lnTo>
                    <a:pt x="6031" y="13554"/>
                  </a:lnTo>
                  <a:lnTo>
                    <a:pt x="6141" y="13997"/>
                  </a:lnTo>
                  <a:lnTo>
                    <a:pt x="6197" y="14440"/>
                  </a:lnTo>
                  <a:lnTo>
                    <a:pt x="6141" y="14882"/>
                  </a:lnTo>
                  <a:lnTo>
                    <a:pt x="6031" y="15325"/>
                  </a:lnTo>
                  <a:lnTo>
                    <a:pt x="5809" y="15712"/>
                  </a:lnTo>
                  <a:lnTo>
                    <a:pt x="5533" y="16099"/>
                  </a:lnTo>
                  <a:lnTo>
                    <a:pt x="5145" y="16376"/>
                  </a:lnTo>
                  <a:lnTo>
                    <a:pt x="4758" y="16597"/>
                  </a:lnTo>
                  <a:lnTo>
                    <a:pt x="4371" y="16708"/>
                  </a:lnTo>
                  <a:lnTo>
                    <a:pt x="3873" y="16763"/>
                  </a:lnTo>
                  <a:lnTo>
                    <a:pt x="3430" y="16708"/>
                  </a:lnTo>
                  <a:lnTo>
                    <a:pt x="2988" y="16597"/>
                  </a:lnTo>
                  <a:lnTo>
                    <a:pt x="2601" y="16376"/>
                  </a:lnTo>
                  <a:lnTo>
                    <a:pt x="2213" y="16099"/>
                  </a:lnTo>
                  <a:lnTo>
                    <a:pt x="1937" y="15712"/>
                  </a:lnTo>
                  <a:lnTo>
                    <a:pt x="1715" y="15325"/>
                  </a:lnTo>
                  <a:lnTo>
                    <a:pt x="1605" y="14882"/>
                  </a:lnTo>
                  <a:lnTo>
                    <a:pt x="1549" y="14440"/>
                  </a:lnTo>
                  <a:lnTo>
                    <a:pt x="1605" y="13997"/>
                  </a:lnTo>
                  <a:lnTo>
                    <a:pt x="1715" y="13554"/>
                  </a:lnTo>
                  <a:lnTo>
                    <a:pt x="1937" y="13167"/>
                  </a:lnTo>
                  <a:lnTo>
                    <a:pt x="2213" y="12780"/>
                  </a:lnTo>
                  <a:lnTo>
                    <a:pt x="2601" y="12503"/>
                  </a:lnTo>
                  <a:lnTo>
                    <a:pt x="2988" y="12282"/>
                  </a:lnTo>
                  <a:lnTo>
                    <a:pt x="3430" y="12171"/>
                  </a:lnTo>
                  <a:lnTo>
                    <a:pt x="3873" y="12116"/>
                  </a:lnTo>
                  <a:close/>
                  <a:moveTo>
                    <a:pt x="3486" y="0"/>
                  </a:moveTo>
                  <a:lnTo>
                    <a:pt x="3098" y="55"/>
                  </a:lnTo>
                  <a:lnTo>
                    <a:pt x="2711" y="166"/>
                  </a:lnTo>
                  <a:lnTo>
                    <a:pt x="2379" y="277"/>
                  </a:lnTo>
                  <a:lnTo>
                    <a:pt x="2047" y="443"/>
                  </a:lnTo>
                  <a:lnTo>
                    <a:pt x="1715" y="664"/>
                  </a:lnTo>
                  <a:lnTo>
                    <a:pt x="1439" y="885"/>
                  </a:lnTo>
                  <a:lnTo>
                    <a:pt x="1162" y="1107"/>
                  </a:lnTo>
                  <a:lnTo>
                    <a:pt x="886" y="1383"/>
                  </a:lnTo>
                  <a:lnTo>
                    <a:pt x="664" y="1715"/>
                  </a:lnTo>
                  <a:lnTo>
                    <a:pt x="498" y="1992"/>
                  </a:lnTo>
                  <a:lnTo>
                    <a:pt x="332" y="2324"/>
                  </a:lnTo>
                  <a:lnTo>
                    <a:pt x="166" y="2711"/>
                  </a:lnTo>
                  <a:lnTo>
                    <a:pt x="111" y="3098"/>
                  </a:lnTo>
                  <a:lnTo>
                    <a:pt x="56" y="3430"/>
                  </a:lnTo>
                  <a:lnTo>
                    <a:pt x="0" y="3873"/>
                  </a:lnTo>
                  <a:lnTo>
                    <a:pt x="56" y="4260"/>
                  </a:lnTo>
                  <a:lnTo>
                    <a:pt x="111" y="4647"/>
                  </a:lnTo>
                  <a:lnTo>
                    <a:pt x="166" y="4979"/>
                  </a:lnTo>
                  <a:lnTo>
                    <a:pt x="332" y="5367"/>
                  </a:lnTo>
                  <a:lnTo>
                    <a:pt x="498" y="5698"/>
                  </a:lnTo>
                  <a:lnTo>
                    <a:pt x="664" y="6030"/>
                  </a:lnTo>
                  <a:lnTo>
                    <a:pt x="886" y="6307"/>
                  </a:lnTo>
                  <a:lnTo>
                    <a:pt x="1162" y="6584"/>
                  </a:lnTo>
                  <a:lnTo>
                    <a:pt x="1439" y="6805"/>
                  </a:lnTo>
                  <a:lnTo>
                    <a:pt x="1715" y="7026"/>
                  </a:lnTo>
                  <a:lnTo>
                    <a:pt x="2047" y="7248"/>
                  </a:lnTo>
                  <a:lnTo>
                    <a:pt x="2379" y="7414"/>
                  </a:lnTo>
                  <a:lnTo>
                    <a:pt x="2711" y="7524"/>
                  </a:lnTo>
                  <a:lnTo>
                    <a:pt x="3098" y="7635"/>
                  </a:lnTo>
                  <a:lnTo>
                    <a:pt x="3486" y="7690"/>
                  </a:lnTo>
                  <a:lnTo>
                    <a:pt x="4094" y="7690"/>
                  </a:lnTo>
                  <a:lnTo>
                    <a:pt x="6529" y="9129"/>
                  </a:lnTo>
                  <a:lnTo>
                    <a:pt x="4039" y="10622"/>
                  </a:lnTo>
                  <a:lnTo>
                    <a:pt x="3873" y="10567"/>
                  </a:lnTo>
                  <a:lnTo>
                    <a:pt x="3486" y="10622"/>
                  </a:lnTo>
                  <a:lnTo>
                    <a:pt x="3098" y="10678"/>
                  </a:lnTo>
                  <a:lnTo>
                    <a:pt x="2711" y="10733"/>
                  </a:lnTo>
                  <a:lnTo>
                    <a:pt x="2379" y="10899"/>
                  </a:lnTo>
                  <a:lnTo>
                    <a:pt x="2047" y="11065"/>
                  </a:lnTo>
                  <a:lnTo>
                    <a:pt x="1715" y="11231"/>
                  </a:lnTo>
                  <a:lnTo>
                    <a:pt x="1439" y="11452"/>
                  </a:lnTo>
                  <a:lnTo>
                    <a:pt x="1162" y="11729"/>
                  </a:lnTo>
                  <a:lnTo>
                    <a:pt x="886" y="12005"/>
                  </a:lnTo>
                  <a:lnTo>
                    <a:pt x="664" y="12282"/>
                  </a:lnTo>
                  <a:lnTo>
                    <a:pt x="498" y="12614"/>
                  </a:lnTo>
                  <a:lnTo>
                    <a:pt x="332" y="12946"/>
                  </a:lnTo>
                  <a:lnTo>
                    <a:pt x="166" y="13278"/>
                  </a:lnTo>
                  <a:lnTo>
                    <a:pt x="111" y="13665"/>
                  </a:lnTo>
                  <a:lnTo>
                    <a:pt x="56" y="14052"/>
                  </a:lnTo>
                  <a:lnTo>
                    <a:pt x="0" y="14440"/>
                  </a:lnTo>
                  <a:lnTo>
                    <a:pt x="56" y="14827"/>
                  </a:lnTo>
                  <a:lnTo>
                    <a:pt x="111" y="15214"/>
                  </a:lnTo>
                  <a:lnTo>
                    <a:pt x="166" y="15601"/>
                  </a:lnTo>
                  <a:lnTo>
                    <a:pt x="332" y="15933"/>
                  </a:lnTo>
                  <a:lnTo>
                    <a:pt x="498" y="16265"/>
                  </a:lnTo>
                  <a:lnTo>
                    <a:pt x="664" y="16597"/>
                  </a:lnTo>
                  <a:lnTo>
                    <a:pt x="886" y="16874"/>
                  </a:lnTo>
                  <a:lnTo>
                    <a:pt x="1162" y="17151"/>
                  </a:lnTo>
                  <a:lnTo>
                    <a:pt x="1439" y="17427"/>
                  </a:lnTo>
                  <a:lnTo>
                    <a:pt x="1715" y="17648"/>
                  </a:lnTo>
                  <a:lnTo>
                    <a:pt x="2047" y="17814"/>
                  </a:lnTo>
                  <a:lnTo>
                    <a:pt x="2379" y="17980"/>
                  </a:lnTo>
                  <a:lnTo>
                    <a:pt x="2711" y="18146"/>
                  </a:lnTo>
                  <a:lnTo>
                    <a:pt x="3098" y="18202"/>
                  </a:lnTo>
                  <a:lnTo>
                    <a:pt x="3486" y="18257"/>
                  </a:lnTo>
                  <a:lnTo>
                    <a:pt x="3873" y="18312"/>
                  </a:lnTo>
                  <a:lnTo>
                    <a:pt x="4260" y="18257"/>
                  </a:lnTo>
                  <a:lnTo>
                    <a:pt x="4648" y="18202"/>
                  </a:lnTo>
                  <a:lnTo>
                    <a:pt x="5035" y="18146"/>
                  </a:lnTo>
                  <a:lnTo>
                    <a:pt x="5367" y="17980"/>
                  </a:lnTo>
                  <a:lnTo>
                    <a:pt x="5699" y="17814"/>
                  </a:lnTo>
                  <a:lnTo>
                    <a:pt x="6031" y="17648"/>
                  </a:lnTo>
                  <a:lnTo>
                    <a:pt x="6307" y="17427"/>
                  </a:lnTo>
                  <a:lnTo>
                    <a:pt x="6584" y="17151"/>
                  </a:lnTo>
                  <a:lnTo>
                    <a:pt x="6861" y="16874"/>
                  </a:lnTo>
                  <a:lnTo>
                    <a:pt x="7082" y="16597"/>
                  </a:lnTo>
                  <a:lnTo>
                    <a:pt x="7248" y="16265"/>
                  </a:lnTo>
                  <a:lnTo>
                    <a:pt x="7414" y="15933"/>
                  </a:lnTo>
                  <a:lnTo>
                    <a:pt x="7580" y="15601"/>
                  </a:lnTo>
                  <a:lnTo>
                    <a:pt x="7635" y="15214"/>
                  </a:lnTo>
                  <a:lnTo>
                    <a:pt x="7746" y="14827"/>
                  </a:lnTo>
                  <a:lnTo>
                    <a:pt x="7746" y="14440"/>
                  </a:lnTo>
                  <a:lnTo>
                    <a:pt x="7690" y="13942"/>
                  </a:lnTo>
                  <a:lnTo>
                    <a:pt x="7635" y="13499"/>
                  </a:lnTo>
                  <a:lnTo>
                    <a:pt x="7469" y="13001"/>
                  </a:lnTo>
                  <a:lnTo>
                    <a:pt x="7248" y="12614"/>
                  </a:lnTo>
                  <a:lnTo>
                    <a:pt x="7027" y="12227"/>
                  </a:lnTo>
                  <a:lnTo>
                    <a:pt x="6750" y="11839"/>
                  </a:lnTo>
                  <a:lnTo>
                    <a:pt x="6418" y="11507"/>
                  </a:lnTo>
                  <a:lnTo>
                    <a:pt x="6031" y="11231"/>
                  </a:lnTo>
                  <a:lnTo>
                    <a:pt x="8078" y="10014"/>
                  </a:lnTo>
                  <a:lnTo>
                    <a:pt x="17925" y="15823"/>
                  </a:lnTo>
                  <a:lnTo>
                    <a:pt x="18202" y="15989"/>
                  </a:lnTo>
                  <a:lnTo>
                    <a:pt x="18589" y="16099"/>
                  </a:lnTo>
                  <a:lnTo>
                    <a:pt x="18977" y="16155"/>
                  </a:lnTo>
                  <a:lnTo>
                    <a:pt x="19419" y="16210"/>
                  </a:lnTo>
                  <a:lnTo>
                    <a:pt x="19862" y="16155"/>
                  </a:lnTo>
                  <a:lnTo>
                    <a:pt x="20304" y="16099"/>
                  </a:lnTo>
                  <a:lnTo>
                    <a:pt x="20747" y="15989"/>
                  </a:lnTo>
                  <a:lnTo>
                    <a:pt x="21356" y="15767"/>
                  </a:lnTo>
                  <a:lnTo>
                    <a:pt x="21632" y="15657"/>
                  </a:lnTo>
                  <a:lnTo>
                    <a:pt x="21964" y="15435"/>
                  </a:lnTo>
                  <a:lnTo>
                    <a:pt x="22185" y="15214"/>
                  </a:lnTo>
                  <a:lnTo>
                    <a:pt x="22407" y="14882"/>
                  </a:lnTo>
                  <a:lnTo>
                    <a:pt x="22517" y="14606"/>
                  </a:lnTo>
                  <a:lnTo>
                    <a:pt x="22517" y="14329"/>
                  </a:lnTo>
                  <a:lnTo>
                    <a:pt x="22351" y="14052"/>
                  </a:lnTo>
                  <a:lnTo>
                    <a:pt x="22130" y="13831"/>
                  </a:lnTo>
                  <a:lnTo>
                    <a:pt x="14219" y="9129"/>
                  </a:lnTo>
                  <a:lnTo>
                    <a:pt x="22130" y="4426"/>
                  </a:lnTo>
                  <a:lnTo>
                    <a:pt x="22351" y="4205"/>
                  </a:lnTo>
                  <a:lnTo>
                    <a:pt x="22517" y="3983"/>
                  </a:lnTo>
                  <a:lnTo>
                    <a:pt x="22517" y="3651"/>
                  </a:lnTo>
                  <a:lnTo>
                    <a:pt x="22407" y="3375"/>
                  </a:lnTo>
                  <a:lnTo>
                    <a:pt x="22241" y="3154"/>
                  </a:lnTo>
                  <a:lnTo>
                    <a:pt x="22075" y="2932"/>
                  </a:lnTo>
                  <a:lnTo>
                    <a:pt x="21798" y="2766"/>
                  </a:lnTo>
                  <a:lnTo>
                    <a:pt x="21577" y="2600"/>
                  </a:lnTo>
                  <a:lnTo>
                    <a:pt x="20968" y="2379"/>
                  </a:lnTo>
                  <a:lnTo>
                    <a:pt x="20304" y="2213"/>
                  </a:lnTo>
                  <a:lnTo>
                    <a:pt x="19640" y="2102"/>
                  </a:lnTo>
                  <a:lnTo>
                    <a:pt x="18977" y="2102"/>
                  </a:lnTo>
                  <a:lnTo>
                    <a:pt x="18423" y="2213"/>
                  </a:lnTo>
                  <a:lnTo>
                    <a:pt x="18147" y="2324"/>
                  </a:lnTo>
                  <a:lnTo>
                    <a:pt x="17925" y="2434"/>
                  </a:lnTo>
                  <a:lnTo>
                    <a:pt x="8078" y="8243"/>
                  </a:lnTo>
                  <a:lnTo>
                    <a:pt x="6031" y="7026"/>
                  </a:lnTo>
                  <a:lnTo>
                    <a:pt x="6418" y="6750"/>
                  </a:lnTo>
                  <a:lnTo>
                    <a:pt x="6750" y="6418"/>
                  </a:lnTo>
                  <a:lnTo>
                    <a:pt x="7027" y="6086"/>
                  </a:lnTo>
                  <a:lnTo>
                    <a:pt x="7248" y="5698"/>
                  </a:lnTo>
                  <a:lnTo>
                    <a:pt x="7469" y="5256"/>
                  </a:lnTo>
                  <a:lnTo>
                    <a:pt x="7635" y="4813"/>
                  </a:lnTo>
                  <a:lnTo>
                    <a:pt x="7690" y="4315"/>
                  </a:lnTo>
                  <a:lnTo>
                    <a:pt x="7746" y="3873"/>
                  </a:lnTo>
                  <a:lnTo>
                    <a:pt x="7746" y="3430"/>
                  </a:lnTo>
                  <a:lnTo>
                    <a:pt x="7635" y="3098"/>
                  </a:lnTo>
                  <a:lnTo>
                    <a:pt x="7580" y="2711"/>
                  </a:lnTo>
                  <a:lnTo>
                    <a:pt x="7414" y="2324"/>
                  </a:lnTo>
                  <a:lnTo>
                    <a:pt x="7248" y="1992"/>
                  </a:lnTo>
                  <a:lnTo>
                    <a:pt x="7082" y="1715"/>
                  </a:lnTo>
                  <a:lnTo>
                    <a:pt x="6861" y="1383"/>
                  </a:lnTo>
                  <a:lnTo>
                    <a:pt x="6584" y="1107"/>
                  </a:lnTo>
                  <a:lnTo>
                    <a:pt x="6307" y="885"/>
                  </a:lnTo>
                  <a:lnTo>
                    <a:pt x="6031" y="664"/>
                  </a:lnTo>
                  <a:lnTo>
                    <a:pt x="5699" y="443"/>
                  </a:lnTo>
                  <a:lnTo>
                    <a:pt x="5367" y="277"/>
                  </a:lnTo>
                  <a:lnTo>
                    <a:pt x="5035" y="166"/>
                  </a:lnTo>
                  <a:lnTo>
                    <a:pt x="4648" y="55"/>
                  </a:lnTo>
                  <a:lnTo>
                    <a:pt x="4260"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7630487" y="180096"/>
              <a:ext cx="256839" cy="173620"/>
            </a:xfrm>
            <a:custGeom>
              <a:avLst/>
              <a:gdLst/>
              <a:ahLst/>
              <a:cxnLst/>
              <a:rect l="0" t="0" r="0" b="0"/>
              <a:pathLst>
                <a:path w="21854" h="14773" extrusionOk="0">
                  <a:moveTo>
                    <a:pt x="19751" y="1495"/>
                  </a:moveTo>
                  <a:lnTo>
                    <a:pt x="19973" y="1605"/>
                  </a:lnTo>
                  <a:lnTo>
                    <a:pt x="10899" y="8189"/>
                  </a:lnTo>
                  <a:lnTo>
                    <a:pt x="1826" y="1605"/>
                  </a:lnTo>
                  <a:lnTo>
                    <a:pt x="2103" y="1495"/>
                  </a:lnTo>
                  <a:close/>
                  <a:moveTo>
                    <a:pt x="20305" y="3265"/>
                  </a:moveTo>
                  <a:lnTo>
                    <a:pt x="20305" y="12670"/>
                  </a:lnTo>
                  <a:lnTo>
                    <a:pt x="20249" y="12891"/>
                  </a:lnTo>
                  <a:lnTo>
                    <a:pt x="20139" y="13057"/>
                  </a:lnTo>
                  <a:lnTo>
                    <a:pt x="19973" y="13168"/>
                  </a:lnTo>
                  <a:lnTo>
                    <a:pt x="19751" y="13223"/>
                  </a:lnTo>
                  <a:lnTo>
                    <a:pt x="2103" y="13223"/>
                  </a:lnTo>
                  <a:lnTo>
                    <a:pt x="1882" y="13168"/>
                  </a:lnTo>
                  <a:lnTo>
                    <a:pt x="1716" y="13057"/>
                  </a:lnTo>
                  <a:lnTo>
                    <a:pt x="1605" y="12891"/>
                  </a:lnTo>
                  <a:lnTo>
                    <a:pt x="1550" y="12670"/>
                  </a:lnTo>
                  <a:lnTo>
                    <a:pt x="1550" y="3265"/>
                  </a:lnTo>
                  <a:lnTo>
                    <a:pt x="10457" y="9738"/>
                  </a:lnTo>
                  <a:lnTo>
                    <a:pt x="10678" y="9849"/>
                  </a:lnTo>
                  <a:lnTo>
                    <a:pt x="10899" y="9904"/>
                  </a:lnTo>
                  <a:lnTo>
                    <a:pt x="11176" y="9849"/>
                  </a:lnTo>
                  <a:lnTo>
                    <a:pt x="11397" y="9738"/>
                  </a:lnTo>
                  <a:lnTo>
                    <a:pt x="20305" y="3265"/>
                  </a:lnTo>
                  <a:close/>
                  <a:moveTo>
                    <a:pt x="1660" y="1"/>
                  </a:moveTo>
                  <a:lnTo>
                    <a:pt x="1273" y="167"/>
                  </a:lnTo>
                  <a:lnTo>
                    <a:pt x="941" y="333"/>
                  </a:lnTo>
                  <a:lnTo>
                    <a:pt x="609" y="609"/>
                  </a:lnTo>
                  <a:lnTo>
                    <a:pt x="332" y="886"/>
                  </a:lnTo>
                  <a:lnTo>
                    <a:pt x="166" y="1273"/>
                  </a:lnTo>
                  <a:lnTo>
                    <a:pt x="56" y="1661"/>
                  </a:lnTo>
                  <a:lnTo>
                    <a:pt x="0" y="2048"/>
                  </a:lnTo>
                  <a:lnTo>
                    <a:pt x="0" y="12670"/>
                  </a:lnTo>
                  <a:lnTo>
                    <a:pt x="56" y="13113"/>
                  </a:lnTo>
                  <a:lnTo>
                    <a:pt x="166" y="13500"/>
                  </a:lnTo>
                  <a:lnTo>
                    <a:pt x="332" y="13832"/>
                  </a:lnTo>
                  <a:lnTo>
                    <a:pt x="609" y="14164"/>
                  </a:lnTo>
                  <a:lnTo>
                    <a:pt x="941" y="14385"/>
                  </a:lnTo>
                  <a:lnTo>
                    <a:pt x="1273" y="14606"/>
                  </a:lnTo>
                  <a:lnTo>
                    <a:pt x="1660" y="14717"/>
                  </a:lnTo>
                  <a:lnTo>
                    <a:pt x="2103" y="14772"/>
                  </a:lnTo>
                  <a:lnTo>
                    <a:pt x="19751" y="14772"/>
                  </a:lnTo>
                  <a:lnTo>
                    <a:pt x="20194" y="14717"/>
                  </a:lnTo>
                  <a:lnTo>
                    <a:pt x="20581" y="14606"/>
                  </a:lnTo>
                  <a:lnTo>
                    <a:pt x="20913" y="14385"/>
                  </a:lnTo>
                  <a:lnTo>
                    <a:pt x="21245" y="14164"/>
                  </a:lnTo>
                  <a:lnTo>
                    <a:pt x="21466" y="13832"/>
                  </a:lnTo>
                  <a:lnTo>
                    <a:pt x="21688" y="13500"/>
                  </a:lnTo>
                  <a:lnTo>
                    <a:pt x="21798" y="13113"/>
                  </a:lnTo>
                  <a:lnTo>
                    <a:pt x="21854" y="12670"/>
                  </a:lnTo>
                  <a:lnTo>
                    <a:pt x="21854" y="2048"/>
                  </a:lnTo>
                  <a:lnTo>
                    <a:pt x="21798" y="1661"/>
                  </a:lnTo>
                  <a:lnTo>
                    <a:pt x="21688" y="1273"/>
                  </a:lnTo>
                  <a:lnTo>
                    <a:pt x="21466" y="886"/>
                  </a:lnTo>
                  <a:lnTo>
                    <a:pt x="21245" y="609"/>
                  </a:lnTo>
                  <a:lnTo>
                    <a:pt x="20913" y="333"/>
                  </a:lnTo>
                  <a:lnTo>
                    <a:pt x="20581" y="167"/>
                  </a:lnTo>
                  <a:lnTo>
                    <a:pt x="20194"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rot="8100000">
              <a:off x="8968383" y="1844236"/>
              <a:ext cx="173602" cy="256819"/>
            </a:xfrm>
            <a:custGeom>
              <a:avLst/>
              <a:gdLst/>
              <a:ahLst/>
              <a:cxnLst/>
              <a:rect l="0" t="0" r="0" b="0"/>
              <a:pathLst>
                <a:path w="14772" h="21853" extrusionOk="0">
                  <a:moveTo>
                    <a:pt x="7192" y="4315"/>
                  </a:moveTo>
                  <a:lnTo>
                    <a:pt x="7026" y="4371"/>
                  </a:lnTo>
                  <a:lnTo>
                    <a:pt x="6750" y="4537"/>
                  </a:lnTo>
                  <a:lnTo>
                    <a:pt x="6584" y="4813"/>
                  </a:lnTo>
                  <a:lnTo>
                    <a:pt x="6528" y="4979"/>
                  </a:lnTo>
                  <a:lnTo>
                    <a:pt x="6473" y="5145"/>
                  </a:lnTo>
                  <a:lnTo>
                    <a:pt x="6473" y="6916"/>
                  </a:lnTo>
                  <a:lnTo>
                    <a:pt x="6528" y="7137"/>
                  </a:lnTo>
                  <a:lnTo>
                    <a:pt x="6584" y="7303"/>
                  </a:lnTo>
                  <a:lnTo>
                    <a:pt x="6750" y="7579"/>
                  </a:lnTo>
                  <a:lnTo>
                    <a:pt x="7026" y="7745"/>
                  </a:lnTo>
                  <a:lnTo>
                    <a:pt x="7192" y="7801"/>
                  </a:lnTo>
                  <a:lnTo>
                    <a:pt x="7580" y="7801"/>
                  </a:lnTo>
                  <a:lnTo>
                    <a:pt x="7746" y="7745"/>
                  </a:lnTo>
                  <a:lnTo>
                    <a:pt x="8022" y="7579"/>
                  </a:lnTo>
                  <a:lnTo>
                    <a:pt x="8188" y="7303"/>
                  </a:lnTo>
                  <a:lnTo>
                    <a:pt x="8244" y="7137"/>
                  </a:lnTo>
                  <a:lnTo>
                    <a:pt x="8244" y="6916"/>
                  </a:lnTo>
                  <a:lnTo>
                    <a:pt x="8244" y="5145"/>
                  </a:lnTo>
                  <a:lnTo>
                    <a:pt x="8244" y="4979"/>
                  </a:lnTo>
                  <a:lnTo>
                    <a:pt x="8188" y="4813"/>
                  </a:lnTo>
                  <a:lnTo>
                    <a:pt x="8022" y="4537"/>
                  </a:lnTo>
                  <a:lnTo>
                    <a:pt x="7746" y="4371"/>
                  </a:lnTo>
                  <a:lnTo>
                    <a:pt x="7580" y="4315"/>
                  </a:lnTo>
                  <a:close/>
                  <a:moveTo>
                    <a:pt x="9184" y="1549"/>
                  </a:moveTo>
                  <a:lnTo>
                    <a:pt x="9627" y="1604"/>
                  </a:lnTo>
                  <a:lnTo>
                    <a:pt x="10069" y="1715"/>
                  </a:lnTo>
                  <a:lnTo>
                    <a:pt x="10457" y="1881"/>
                  </a:lnTo>
                  <a:lnTo>
                    <a:pt x="10844" y="2102"/>
                  </a:lnTo>
                  <a:lnTo>
                    <a:pt x="11231" y="2324"/>
                  </a:lnTo>
                  <a:lnTo>
                    <a:pt x="11563" y="2545"/>
                  </a:lnTo>
                  <a:lnTo>
                    <a:pt x="11895" y="2877"/>
                  </a:lnTo>
                  <a:lnTo>
                    <a:pt x="12172" y="3154"/>
                  </a:lnTo>
                  <a:lnTo>
                    <a:pt x="12448" y="3541"/>
                  </a:lnTo>
                  <a:lnTo>
                    <a:pt x="12669" y="3873"/>
                  </a:lnTo>
                  <a:lnTo>
                    <a:pt x="12891" y="4315"/>
                  </a:lnTo>
                  <a:lnTo>
                    <a:pt x="13001" y="4703"/>
                  </a:lnTo>
                  <a:lnTo>
                    <a:pt x="13112" y="5145"/>
                  </a:lnTo>
                  <a:lnTo>
                    <a:pt x="13223" y="5588"/>
                  </a:lnTo>
                  <a:lnTo>
                    <a:pt x="13223" y="6030"/>
                  </a:lnTo>
                  <a:lnTo>
                    <a:pt x="13223" y="15767"/>
                  </a:lnTo>
                  <a:lnTo>
                    <a:pt x="13223" y="16210"/>
                  </a:lnTo>
                  <a:lnTo>
                    <a:pt x="13112" y="16653"/>
                  </a:lnTo>
                  <a:lnTo>
                    <a:pt x="13001" y="17095"/>
                  </a:lnTo>
                  <a:lnTo>
                    <a:pt x="12891" y="17538"/>
                  </a:lnTo>
                  <a:lnTo>
                    <a:pt x="12669" y="17925"/>
                  </a:lnTo>
                  <a:lnTo>
                    <a:pt x="12448" y="18312"/>
                  </a:lnTo>
                  <a:lnTo>
                    <a:pt x="12172" y="18644"/>
                  </a:lnTo>
                  <a:lnTo>
                    <a:pt x="11895" y="18976"/>
                  </a:lnTo>
                  <a:lnTo>
                    <a:pt x="11563" y="19253"/>
                  </a:lnTo>
                  <a:lnTo>
                    <a:pt x="11231" y="19529"/>
                  </a:lnTo>
                  <a:lnTo>
                    <a:pt x="10844" y="19751"/>
                  </a:lnTo>
                  <a:lnTo>
                    <a:pt x="10457" y="19917"/>
                  </a:lnTo>
                  <a:lnTo>
                    <a:pt x="10069" y="20083"/>
                  </a:lnTo>
                  <a:lnTo>
                    <a:pt x="9627" y="20193"/>
                  </a:lnTo>
                  <a:lnTo>
                    <a:pt x="9184" y="20249"/>
                  </a:lnTo>
                  <a:lnTo>
                    <a:pt x="8686" y="20304"/>
                  </a:lnTo>
                  <a:lnTo>
                    <a:pt x="6031" y="20304"/>
                  </a:lnTo>
                  <a:lnTo>
                    <a:pt x="5588" y="20249"/>
                  </a:lnTo>
                  <a:lnTo>
                    <a:pt x="5145" y="20193"/>
                  </a:lnTo>
                  <a:lnTo>
                    <a:pt x="4703" y="20083"/>
                  </a:lnTo>
                  <a:lnTo>
                    <a:pt x="4316" y="19917"/>
                  </a:lnTo>
                  <a:lnTo>
                    <a:pt x="3873" y="19751"/>
                  </a:lnTo>
                  <a:lnTo>
                    <a:pt x="3541" y="19529"/>
                  </a:lnTo>
                  <a:lnTo>
                    <a:pt x="3154" y="19253"/>
                  </a:lnTo>
                  <a:lnTo>
                    <a:pt x="2877" y="18976"/>
                  </a:lnTo>
                  <a:lnTo>
                    <a:pt x="2545" y="18644"/>
                  </a:lnTo>
                  <a:lnTo>
                    <a:pt x="2324" y="18312"/>
                  </a:lnTo>
                  <a:lnTo>
                    <a:pt x="2103" y="17925"/>
                  </a:lnTo>
                  <a:lnTo>
                    <a:pt x="1881" y="17538"/>
                  </a:lnTo>
                  <a:lnTo>
                    <a:pt x="1715" y="17095"/>
                  </a:lnTo>
                  <a:lnTo>
                    <a:pt x="1605" y="16653"/>
                  </a:lnTo>
                  <a:lnTo>
                    <a:pt x="1549" y="16210"/>
                  </a:lnTo>
                  <a:lnTo>
                    <a:pt x="1549" y="15767"/>
                  </a:lnTo>
                  <a:lnTo>
                    <a:pt x="1549" y="6030"/>
                  </a:lnTo>
                  <a:lnTo>
                    <a:pt x="1549" y="5588"/>
                  </a:lnTo>
                  <a:lnTo>
                    <a:pt x="1605" y="5145"/>
                  </a:lnTo>
                  <a:lnTo>
                    <a:pt x="1715" y="4703"/>
                  </a:lnTo>
                  <a:lnTo>
                    <a:pt x="1881" y="4315"/>
                  </a:lnTo>
                  <a:lnTo>
                    <a:pt x="2103" y="3873"/>
                  </a:lnTo>
                  <a:lnTo>
                    <a:pt x="2324" y="3541"/>
                  </a:lnTo>
                  <a:lnTo>
                    <a:pt x="2545" y="3154"/>
                  </a:lnTo>
                  <a:lnTo>
                    <a:pt x="2877" y="2877"/>
                  </a:lnTo>
                  <a:lnTo>
                    <a:pt x="3154" y="2545"/>
                  </a:lnTo>
                  <a:lnTo>
                    <a:pt x="3541" y="2324"/>
                  </a:lnTo>
                  <a:lnTo>
                    <a:pt x="3873" y="2102"/>
                  </a:lnTo>
                  <a:lnTo>
                    <a:pt x="4316" y="1881"/>
                  </a:lnTo>
                  <a:lnTo>
                    <a:pt x="4703" y="1715"/>
                  </a:lnTo>
                  <a:lnTo>
                    <a:pt x="5145" y="1604"/>
                  </a:lnTo>
                  <a:lnTo>
                    <a:pt x="5588" y="1549"/>
                  </a:lnTo>
                  <a:close/>
                  <a:moveTo>
                    <a:pt x="5422" y="0"/>
                  </a:moveTo>
                  <a:lnTo>
                    <a:pt x="4813" y="111"/>
                  </a:lnTo>
                  <a:lnTo>
                    <a:pt x="4260" y="277"/>
                  </a:lnTo>
                  <a:lnTo>
                    <a:pt x="3707" y="443"/>
                  </a:lnTo>
                  <a:lnTo>
                    <a:pt x="3154" y="719"/>
                  </a:lnTo>
                  <a:lnTo>
                    <a:pt x="2656" y="1051"/>
                  </a:lnTo>
                  <a:lnTo>
                    <a:pt x="2213" y="1383"/>
                  </a:lnTo>
                  <a:lnTo>
                    <a:pt x="1771" y="1770"/>
                  </a:lnTo>
                  <a:lnTo>
                    <a:pt x="1383" y="2213"/>
                  </a:lnTo>
                  <a:lnTo>
                    <a:pt x="1051" y="2656"/>
                  </a:lnTo>
                  <a:lnTo>
                    <a:pt x="719" y="3154"/>
                  </a:lnTo>
                  <a:lnTo>
                    <a:pt x="443" y="3707"/>
                  </a:lnTo>
                  <a:lnTo>
                    <a:pt x="277" y="4260"/>
                  </a:lnTo>
                  <a:lnTo>
                    <a:pt x="111" y="4813"/>
                  </a:lnTo>
                  <a:lnTo>
                    <a:pt x="0" y="5422"/>
                  </a:lnTo>
                  <a:lnTo>
                    <a:pt x="0" y="6030"/>
                  </a:lnTo>
                  <a:lnTo>
                    <a:pt x="0" y="15767"/>
                  </a:lnTo>
                  <a:lnTo>
                    <a:pt x="0" y="16376"/>
                  </a:lnTo>
                  <a:lnTo>
                    <a:pt x="111" y="16984"/>
                  </a:lnTo>
                  <a:lnTo>
                    <a:pt x="277" y="17593"/>
                  </a:lnTo>
                  <a:lnTo>
                    <a:pt x="443" y="18146"/>
                  </a:lnTo>
                  <a:lnTo>
                    <a:pt x="719" y="18644"/>
                  </a:lnTo>
                  <a:lnTo>
                    <a:pt x="1051" y="19142"/>
                  </a:lnTo>
                  <a:lnTo>
                    <a:pt x="1383" y="19640"/>
                  </a:lnTo>
                  <a:lnTo>
                    <a:pt x="1771" y="20027"/>
                  </a:lnTo>
                  <a:lnTo>
                    <a:pt x="2213" y="20470"/>
                  </a:lnTo>
                  <a:lnTo>
                    <a:pt x="2656" y="20802"/>
                  </a:lnTo>
                  <a:lnTo>
                    <a:pt x="3154" y="21078"/>
                  </a:lnTo>
                  <a:lnTo>
                    <a:pt x="3707" y="21355"/>
                  </a:lnTo>
                  <a:lnTo>
                    <a:pt x="4260" y="21576"/>
                  </a:lnTo>
                  <a:lnTo>
                    <a:pt x="4813" y="21687"/>
                  </a:lnTo>
                  <a:lnTo>
                    <a:pt x="5422" y="21798"/>
                  </a:lnTo>
                  <a:lnTo>
                    <a:pt x="6031" y="21853"/>
                  </a:lnTo>
                  <a:lnTo>
                    <a:pt x="8686" y="21853"/>
                  </a:lnTo>
                  <a:lnTo>
                    <a:pt x="9350" y="21798"/>
                  </a:lnTo>
                  <a:lnTo>
                    <a:pt x="9903" y="21687"/>
                  </a:lnTo>
                  <a:lnTo>
                    <a:pt x="10512" y="21576"/>
                  </a:lnTo>
                  <a:lnTo>
                    <a:pt x="11065" y="21355"/>
                  </a:lnTo>
                  <a:lnTo>
                    <a:pt x="11618" y="21078"/>
                  </a:lnTo>
                  <a:lnTo>
                    <a:pt x="12116" y="20802"/>
                  </a:lnTo>
                  <a:lnTo>
                    <a:pt x="12559" y="20470"/>
                  </a:lnTo>
                  <a:lnTo>
                    <a:pt x="13001" y="20027"/>
                  </a:lnTo>
                  <a:lnTo>
                    <a:pt x="13389" y="19640"/>
                  </a:lnTo>
                  <a:lnTo>
                    <a:pt x="13721" y="19142"/>
                  </a:lnTo>
                  <a:lnTo>
                    <a:pt x="14053" y="18644"/>
                  </a:lnTo>
                  <a:lnTo>
                    <a:pt x="14274" y="18146"/>
                  </a:lnTo>
                  <a:lnTo>
                    <a:pt x="14495" y="17593"/>
                  </a:lnTo>
                  <a:lnTo>
                    <a:pt x="14661" y="16984"/>
                  </a:lnTo>
                  <a:lnTo>
                    <a:pt x="14716" y="16376"/>
                  </a:lnTo>
                  <a:lnTo>
                    <a:pt x="14772" y="15767"/>
                  </a:lnTo>
                  <a:lnTo>
                    <a:pt x="14772" y="6030"/>
                  </a:lnTo>
                  <a:lnTo>
                    <a:pt x="14716" y="5422"/>
                  </a:lnTo>
                  <a:lnTo>
                    <a:pt x="14661" y="4813"/>
                  </a:lnTo>
                  <a:lnTo>
                    <a:pt x="14495" y="4260"/>
                  </a:lnTo>
                  <a:lnTo>
                    <a:pt x="14274" y="3707"/>
                  </a:lnTo>
                  <a:lnTo>
                    <a:pt x="14053" y="3154"/>
                  </a:lnTo>
                  <a:lnTo>
                    <a:pt x="13721" y="2656"/>
                  </a:lnTo>
                  <a:lnTo>
                    <a:pt x="13389" y="2213"/>
                  </a:lnTo>
                  <a:lnTo>
                    <a:pt x="13001" y="1770"/>
                  </a:lnTo>
                  <a:lnTo>
                    <a:pt x="12559" y="1383"/>
                  </a:lnTo>
                  <a:lnTo>
                    <a:pt x="12116" y="1051"/>
                  </a:lnTo>
                  <a:lnTo>
                    <a:pt x="11618" y="719"/>
                  </a:lnTo>
                  <a:lnTo>
                    <a:pt x="11065" y="443"/>
                  </a:lnTo>
                  <a:lnTo>
                    <a:pt x="10512" y="277"/>
                  </a:lnTo>
                  <a:lnTo>
                    <a:pt x="9903" y="111"/>
                  </a:lnTo>
                  <a:lnTo>
                    <a:pt x="9350"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7963969">
              <a:off x="7880180" y="1013110"/>
              <a:ext cx="121603" cy="256839"/>
            </a:xfrm>
            <a:custGeom>
              <a:avLst/>
              <a:gdLst/>
              <a:ahLst/>
              <a:cxnLst/>
              <a:rect l="0" t="0" r="0" b="0"/>
              <a:pathLst>
                <a:path w="10347" h="21854" extrusionOk="0">
                  <a:moveTo>
                    <a:pt x="4095" y="2103"/>
                  </a:moveTo>
                  <a:lnTo>
                    <a:pt x="3984" y="2213"/>
                  </a:lnTo>
                  <a:lnTo>
                    <a:pt x="3874" y="2324"/>
                  </a:lnTo>
                  <a:lnTo>
                    <a:pt x="3874" y="2545"/>
                  </a:lnTo>
                  <a:lnTo>
                    <a:pt x="3874" y="3430"/>
                  </a:lnTo>
                  <a:lnTo>
                    <a:pt x="3874" y="3596"/>
                  </a:lnTo>
                  <a:lnTo>
                    <a:pt x="3984" y="3707"/>
                  </a:lnTo>
                  <a:lnTo>
                    <a:pt x="4095" y="3818"/>
                  </a:lnTo>
                  <a:lnTo>
                    <a:pt x="4482" y="3818"/>
                  </a:lnTo>
                  <a:lnTo>
                    <a:pt x="4593" y="3707"/>
                  </a:lnTo>
                  <a:lnTo>
                    <a:pt x="4703" y="3596"/>
                  </a:lnTo>
                  <a:lnTo>
                    <a:pt x="4759" y="3430"/>
                  </a:lnTo>
                  <a:lnTo>
                    <a:pt x="4759" y="2545"/>
                  </a:lnTo>
                  <a:lnTo>
                    <a:pt x="4703" y="2324"/>
                  </a:lnTo>
                  <a:lnTo>
                    <a:pt x="4593" y="2213"/>
                  </a:lnTo>
                  <a:lnTo>
                    <a:pt x="4482" y="2103"/>
                  </a:lnTo>
                  <a:close/>
                  <a:moveTo>
                    <a:pt x="5865" y="2103"/>
                  </a:moveTo>
                  <a:lnTo>
                    <a:pt x="5755" y="2213"/>
                  </a:lnTo>
                  <a:lnTo>
                    <a:pt x="5644" y="2324"/>
                  </a:lnTo>
                  <a:lnTo>
                    <a:pt x="5644" y="2545"/>
                  </a:lnTo>
                  <a:lnTo>
                    <a:pt x="5644" y="3430"/>
                  </a:lnTo>
                  <a:lnTo>
                    <a:pt x="5644" y="3596"/>
                  </a:lnTo>
                  <a:lnTo>
                    <a:pt x="5755" y="3707"/>
                  </a:lnTo>
                  <a:lnTo>
                    <a:pt x="5865" y="3818"/>
                  </a:lnTo>
                  <a:lnTo>
                    <a:pt x="6252" y="3818"/>
                  </a:lnTo>
                  <a:lnTo>
                    <a:pt x="6363" y="3707"/>
                  </a:lnTo>
                  <a:lnTo>
                    <a:pt x="6474" y="3596"/>
                  </a:lnTo>
                  <a:lnTo>
                    <a:pt x="6474" y="3430"/>
                  </a:lnTo>
                  <a:lnTo>
                    <a:pt x="6474" y="2545"/>
                  </a:lnTo>
                  <a:lnTo>
                    <a:pt x="6474" y="2324"/>
                  </a:lnTo>
                  <a:lnTo>
                    <a:pt x="6363" y="2213"/>
                  </a:lnTo>
                  <a:lnTo>
                    <a:pt x="6252" y="2103"/>
                  </a:lnTo>
                  <a:close/>
                  <a:moveTo>
                    <a:pt x="7027" y="1549"/>
                  </a:moveTo>
                  <a:lnTo>
                    <a:pt x="7027" y="4371"/>
                  </a:lnTo>
                  <a:lnTo>
                    <a:pt x="3320" y="4371"/>
                  </a:lnTo>
                  <a:lnTo>
                    <a:pt x="3320" y="1549"/>
                  </a:lnTo>
                  <a:close/>
                  <a:moveTo>
                    <a:pt x="3431" y="7027"/>
                  </a:moveTo>
                  <a:lnTo>
                    <a:pt x="3099" y="7082"/>
                  </a:lnTo>
                  <a:lnTo>
                    <a:pt x="2878" y="7248"/>
                  </a:lnTo>
                  <a:lnTo>
                    <a:pt x="2712" y="7524"/>
                  </a:lnTo>
                  <a:lnTo>
                    <a:pt x="2656" y="7801"/>
                  </a:lnTo>
                  <a:lnTo>
                    <a:pt x="2712" y="8133"/>
                  </a:lnTo>
                  <a:lnTo>
                    <a:pt x="2878" y="8354"/>
                  </a:lnTo>
                  <a:lnTo>
                    <a:pt x="3099" y="8520"/>
                  </a:lnTo>
                  <a:lnTo>
                    <a:pt x="3431" y="8576"/>
                  </a:lnTo>
                  <a:lnTo>
                    <a:pt x="6916" y="8576"/>
                  </a:lnTo>
                  <a:lnTo>
                    <a:pt x="7248" y="8520"/>
                  </a:lnTo>
                  <a:lnTo>
                    <a:pt x="7470" y="8354"/>
                  </a:lnTo>
                  <a:lnTo>
                    <a:pt x="7636" y="8133"/>
                  </a:lnTo>
                  <a:lnTo>
                    <a:pt x="7691" y="7801"/>
                  </a:lnTo>
                  <a:lnTo>
                    <a:pt x="7636" y="7524"/>
                  </a:lnTo>
                  <a:lnTo>
                    <a:pt x="7470" y="7248"/>
                  </a:lnTo>
                  <a:lnTo>
                    <a:pt x="7248" y="7082"/>
                  </a:lnTo>
                  <a:lnTo>
                    <a:pt x="6916" y="7027"/>
                  </a:lnTo>
                  <a:close/>
                  <a:moveTo>
                    <a:pt x="8797" y="5920"/>
                  </a:moveTo>
                  <a:lnTo>
                    <a:pt x="8797" y="17538"/>
                  </a:lnTo>
                  <a:lnTo>
                    <a:pt x="8742" y="18091"/>
                  </a:lnTo>
                  <a:lnTo>
                    <a:pt x="8576" y="18589"/>
                  </a:lnTo>
                  <a:lnTo>
                    <a:pt x="8355" y="19087"/>
                  </a:lnTo>
                  <a:lnTo>
                    <a:pt x="8023" y="19474"/>
                  </a:lnTo>
                  <a:lnTo>
                    <a:pt x="7580" y="19806"/>
                  </a:lnTo>
                  <a:lnTo>
                    <a:pt x="7138" y="20083"/>
                  </a:lnTo>
                  <a:lnTo>
                    <a:pt x="6640" y="20249"/>
                  </a:lnTo>
                  <a:lnTo>
                    <a:pt x="6087" y="20304"/>
                  </a:lnTo>
                  <a:lnTo>
                    <a:pt x="4316" y="20304"/>
                  </a:lnTo>
                  <a:lnTo>
                    <a:pt x="3763" y="20249"/>
                  </a:lnTo>
                  <a:lnTo>
                    <a:pt x="3210" y="20083"/>
                  </a:lnTo>
                  <a:lnTo>
                    <a:pt x="2767" y="19806"/>
                  </a:lnTo>
                  <a:lnTo>
                    <a:pt x="2324" y="19474"/>
                  </a:lnTo>
                  <a:lnTo>
                    <a:pt x="1993" y="19087"/>
                  </a:lnTo>
                  <a:lnTo>
                    <a:pt x="1771" y="18589"/>
                  </a:lnTo>
                  <a:lnTo>
                    <a:pt x="1605" y="18091"/>
                  </a:lnTo>
                  <a:lnTo>
                    <a:pt x="1550" y="17538"/>
                  </a:lnTo>
                  <a:lnTo>
                    <a:pt x="1550" y="5920"/>
                  </a:lnTo>
                  <a:close/>
                  <a:moveTo>
                    <a:pt x="2546" y="0"/>
                  </a:moveTo>
                  <a:lnTo>
                    <a:pt x="2214" y="56"/>
                  </a:lnTo>
                  <a:lnTo>
                    <a:pt x="1993" y="222"/>
                  </a:lnTo>
                  <a:lnTo>
                    <a:pt x="1827" y="443"/>
                  </a:lnTo>
                  <a:lnTo>
                    <a:pt x="1771" y="775"/>
                  </a:lnTo>
                  <a:lnTo>
                    <a:pt x="1771" y="4371"/>
                  </a:lnTo>
                  <a:lnTo>
                    <a:pt x="775" y="4371"/>
                  </a:lnTo>
                  <a:lnTo>
                    <a:pt x="443" y="4482"/>
                  </a:lnTo>
                  <a:lnTo>
                    <a:pt x="222" y="4648"/>
                  </a:lnTo>
                  <a:lnTo>
                    <a:pt x="56" y="4869"/>
                  </a:lnTo>
                  <a:lnTo>
                    <a:pt x="1" y="5146"/>
                  </a:lnTo>
                  <a:lnTo>
                    <a:pt x="1" y="17538"/>
                  </a:lnTo>
                  <a:lnTo>
                    <a:pt x="1" y="17981"/>
                  </a:lnTo>
                  <a:lnTo>
                    <a:pt x="56" y="18368"/>
                  </a:lnTo>
                  <a:lnTo>
                    <a:pt x="167" y="18811"/>
                  </a:lnTo>
                  <a:lnTo>
                    <a:pt x="333" y="19198"/>
                  </a:lnTo>
                  <a:lnTo>
                    <a:pt x="499" y="19585"/>
                  </a:lnTo>
                  <a:lnTo>
                    <a:pt x="720" y="19917"/>
                  </a:lnTo>
                  <a:lnTo>
                    <a:pt x="997" y="20249"/>
                  </a:lnTo>
                  <a:lnTo>
                    <a:pt x="1273" y="20581"/>
                  </a:lnTo>
                  <a:lnTo>
                    <a:pt x="1550" y="20858"/>
                  </a:lnTo>
                  <a:lnTo>
                    <a:pt x="1882" y="21079"/>
                  </a:lnTo>
                  <a:lnTo>
                    <a:pt x="2269" y="21300"/>
                  </a:lnTo>
                  <a:lnTo>
                    <a:pt x="2601" y="21466"/>
                  </a:lnTo>
                  <a:lnTo>
                    <a:pt x="2988" y="21632"/>
                  </a:lnTo>
                  <a:lnTo>
                    <a:pt x="3431" y="21743"/>
                  </a:lnTo>
                  <a:lnTo>
                    <a:pt x="3874" y="21798"/>
                  </a:lnTo>
                  <a:lnTo>
                    <a:pt x="4316" y="21853"/>
                  </a:lnTo>
                  <a:lnTo>
                    <a:pt x="6087" y="21853"/>
                  </a:lnTo>
                  <a:lnTo>
                    <a:pt x="6474" y="21798"/>
                  </a:lnTo>
                  <a:lnTo>
                    <a:pt x="6916" y="21743"/>
                  </a:lnTo>
                  <a:lnTo>
                    <a:pt x="7359" y="21632"/>
                  </a:lnTo>
                  <a:lnTo>
                    <a:pt x="7746" y="21466"/>
                  </a:lnTo>
                  <a:lnTo>
                    <a:pt x="8134" y="21300"/>
                  </a:lnTo>
                  <a:lnTo>
                    <a:pt x="8465" y="21079"/>
                  </a:lnTo>
                  <a:lnTo>
                    <a:pt x="8797" y="20858"/>
                  </a:lnTo>
                  <a:lnTo>
                    <a:pt x="9074" y="20581"/>
                  </a:lnTo>
                  <a:lnTo>
                    <a:pt x="9406" y="20249"/>
                  </a:lnTo>
                  <a:lnTo>
                    <a:pt x="9627" y="19917"/>
                  </a:lnTo>
                  <a:lnTo>
                    <a:pt x="9849" y="19585"/>
                  </a:lnTo>
                  <a:lnTo>
                    <a:pt x="10015" y="19198"/>
                  </a:lnTo>
                  <a:lnTo>
                    <a:pt x="10181" y="18811"/>
                  </a:lnTo>
                  <a:lnTo>
                    <a:pt x="10291" y="18368"/>
                  </a:lnTo>
                  <a:lnTo>
                    <a:pt x="10346" y="17981"/>
                  </a:lnTo>
                  <a:lnTo>
                    <a:pt x="10346" y="17538"/>
                  </a:lnTo>
                  <a:lnTo>
                    <a:pt x="10346" y="5146"/>
                  </a:lnTo>
                  <a:lnTo>
                    <a:pt x="10291" y="4869"/>
                  </a:lnTo>
                  <a:lnTo>
                    <a:pt x="10125" y="4648"/>
                  </a:lnTo>
                  <a:lnTo>
                    <a:pt x="9904" y="4482"/>
                  </a:lnTo>
                  <a:lnTo>
                    <a:pt x="9572" y="4371"/>
                  </a:lnTo>
                  <a:lnTo>
                    <a:pt x="8576" y="4371"/>
                  </a:lnTo>
                  <a:lnTo>
                    <a:pt x="8576" y="775"/>
                  </a:lnTo>
                  <a:lnTo>
                    <a:pt x="8521" y="443"/>
                  </a:lnTo>
                  <a:lnTo>
                    <a:pt x="8355" y="222"/>
                  </a:lnTo>
                  <a:lnTo>
                    <a:pt x="8134" y="56"/>
                  </a:lnTo>
                  <a:lnTo>
                    <a:pt x="7802"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rot="-1104941">
              <a:off x="7153238" y="421725"/>
              <a:ext cx="152797" cy="256824"/>
            </a:xfrm>
            <a:custGeom>
              <a:avLst/>
              <a:gdLst/>
              <a:ahLst/>
              <a:cxnLst/>
              <a:rect l="0" t="0" r="0" b="0"/>
              <a:pathLst>
                <a:path w="13002" h="21854" extrusionOk="0">
                  <a:moveTo>
                    <a:pt x="6363" y="2102"/>
                  </a:moveTo>
                  <a:lnTo>
                    <a:pt x="6197" y="2213"/>
                  </a:lnTo>
                  <a:lnTo>
                    <a:pt x="6086" y="2379"/>
                  </a:lnTo>
                  <a:lnTo>
                    <a:pt x="6086" y="2545"/>
                  </a:lnTo>
                  <a:lnTo>
                    <a:pt x="6086" y="2711"/>
                  </a:lnTo>
                  <a:lnTo>
                    <a:pt x="6197" y="2822"/>
                  </a:lnTo>
                  <a:lnTo>
                    <a:pt x="6363" y="2932"/>
                  </a:lnTo>
                  <a:lnTo>
                    <a:pt x="6529" y="2988"/>
                  </a:lnTo>
                  <a:lnTo>
                    <a:pt x="6695" y="2932"/>
                  </a:lnTo>
                  <a:lnTo>
                    <a:pt x="6805" y="2822"/>
                  </a:lnTo>
                  <a:lnTo>
                    <a:pt x="6916" y="2711"/>
                  </a:lnTo>
                  <a:lnTo>
                    <a:pt x="6971" y="2545"/>
                  </a:lnTo>
                  <a:lnTo>
                    <a:pt x="6916" y="2379"/>
                  </a:lnTo>
                  <a:lnTo>
                    <a:pt x="6805" y="2213"/>
                  </a:lnTo>
                  <a:lnTo>
                    <a:pt x="6695" y="2102"/>
                  </a:lnTo>
                  <a:close/>
                  <a:moveTo>
                    <a:pt x="10678" y="1549"/>
                  </a:moveTo>
                  <a:lnTo>
                    <a:pt x="10844" y="1605"/>
                  </a:lnTo>
                  <a:lnTo>
                    <a:pt x="11010" y="1715"/>
                  </a:lnTo>
                  <a:lnTo>
                    <a:pt x="11176" y="1826"/>
                  </a:lnTo>
                  <a:lnTo>
                    <a:pt x="11287" y="1992"/>
                  </a:lnTo>
                  <a:lnTo>
                    <a:pt x="11397" y="2158"/>
                  </a:lnTo>
                  <a:lnTo>
                    <a:pt x="11453" y="2324"/>
                  </a:lnTo>
                  <a:lnTo>
                    <a:pt x="11453" y="2545"/>
                  </a:lnTo>
                  <a:lnTo>
                    <a:pt x="11453" y="3541"/>
                  </a:lnTo>
                  <a:lnTo>
                    <a:pt x="1550" y="3541"/>
                  </a:lnTo>
                  <a:lnTo>
                    <a:pt x="1550" y="2545"/>
                  </a:lnTo>
                  <a:lnTo>
                    <a:pt x="1550" y="2324"/>
                  </a:lnTo>
                  <a:lnTo>
                    <a:pt x="1605" y="2158"/>
                  </a:lnTo>
                  <a:lnTo>
                    <a:pt x="1716" y="1992"/>
                  </a:lnTo>
                  <a:lnTo>
                    <a:pt x="1826" y="1826"/>
                  </a:lnTo>
                  <a:lnTo>
                    <a:pt x="1992" y="1715"/>
                  </a:lnTo>
                  <a:lnTo>
                    <a:pt x="2158" y="1605"/>
                  </a:lnTo>
                  <a:lnTo>
                    <a:pt x="2324" y="1549"/>
                  </a:lnTo>
                  <a:close/>
                  <a:moveTo>
                    <a:pt x="11453" y="5090"/>
                  </a:moveTo>
                  <a:lnTo>
                    <a:pt x="11453" y="15878"/>
                  </a:lnTo>
                  <a:lnTo>
                    <a:pt x="1550" y="15878"/>
                  </a:lnTo>
                  <a:lnTo>
                    <a:pt x="1550" y="5090"/>
                  </a:lnTo>
                  <a:close/>
                  <a:moveTo>
                    <a:pt x="4316" y="18091"/>
                  </a:moveTo>
                  <a:lnTo>
                    <a:pt x="3984" y="18146"/>
                  </a:lnTo>
                  <a:lnTo>
                    <a:pt x="3763" y="18312"/>
                  </a:lnTo>
                  <a:lnTo>
                    <a:pt x="3597" y="18534"/>
                  </a:lnTo>
                  <a:lnTo>
                    <a:pt x="3541" y="18866"/>
                  </a:lnTo>
                  <a:lnTo>
                    <a:pt x="3597" y="19142"/>
                  </a:lnTo>
                  <a:lnTo>
                    <a:pt x="3763" y="19419"/>
                  </a:lnTo>
                  <a:lnTo>
                    <a:pt x="3984" y="19585"/>
                  </a:lnTo>
                  <a:lnTo>
                    <a:pt x="4316" y="19640"/>
                  </a:lnTo>
                  <a:lnTo>
                    <a:pt x="8742" y="19640"/>
                  </a:lnTo>
                  <a:lnTo>
                    <a:pt x="9018" y="19585"/>
                  </a:lnTo>
                  <a:lnTo>
                    <a:pt x="9240" y="19419"/>
                  </a:lnTo>
                  <a:lnTo>
                    <a:pt x="9406" y="19142"/>
                  </a:lnTo>
                  <a:lnTo>
                    <a:pt x="9516" y="18866"/>
                  </a:lnTo>
                  <a:lnTo>
                    <a:pt x="9406" y="18534"/>
                  </a:lnTo>
                  <a:lnTo>
                    <a:pt x="9240" y="18312"/>
                  </a:lnTo>
                  <a:lnTo>
                    <a:pt x="9018" y="18146"/>
                  </a:lnTo>
                  <a:lnTo>
                    <a:pt x="8742" y="18091"/>
                  </a:lnTo>
                  <a:close/>
                  <a:moveTo>
                    <a:pt x="11453" y="17427"/>
                  </a:moveTo>
                  <a:lnTo>
                    <a:pt x="11453" y="19308"/>
                  </a:lnTo>
                  <a:lnTo>
                    <a:pt x="11453" y="19530"/>
                  </a:lnTo>
                  <a:lnTo>
                    <a:pt x="11397" y="19695"/>
                  </a:lnTo>
                  <a:lnTo>
                    <a:pt x="11287" y="19861"/>
                  </a:lnTo>
                  <a:lnTo>
                    <a:pt x="11176" y="20027"/>
                  </a:lnTo>
                  <a:lnTo>
                    <a:pt x="11010" y="20138"/>
                  </a:lnTo>
                  <a:lnTo>
                    <a:pt x="10844" y="20193"/>
                  </a:lnTo>
                  <a:lnTo>
                    <a:pt x="10678" y="20249"/>
                  </a:lnTo>
                  <a:lnTo>
                    <a:pt x="10457" y="20304"/>
                  </a:lnTo>
                  <a:lnTo>
                    <a:pt x="2545" y="20304"/>
                  </a:lnTo>
                  <a:lnTo>
                    <a:pt x="2324" y="20249"/>
                  </a:lnTo>
                  <a:lnTo>
                    <a:pt x="2158" y="20193"/>
                  </a:lnTo>
                  <a:lnTo>
                    <a:pt x="1992" y="20138"/>
                  </a:lnTo>
                  <a:lnTo>
                    <a:pt x="1826" y="20027"/>
                  </a:lnTo>
                  <a:lnTo>
                    <a:pt x="1716" y="19861"/>
                  </a:lnTo>
                  <a:lnTo>
                    <a:pt x="1605" y="19695"/>
                  </a:lnTo>
                  <a:lnTo>
                    <a:pt x="1550" y="19530"/>
                  </a:lnTo>
                  <a:lnTo>
                    <a:pt x="1550" y="19308"/>
                  </a:lnTo>
                  <a:lnTo>
                    <a:pt x="1550" y="17427"/>
                  </a:lnTo>
                  <a:close/>
                  <a:moveTo>
                    <a:pt x="2545" y="0"/>
                  </a:moveTo>
                  <a:lnTo>
                    <a:pt x="2047" y="55"/>
                  </a:lnTo>
                  <a:lnTo>
                    <a:pt x="1550" y="166"/>
                  </a:lnTo>
                  <a:lnTo>
                    <a:pt x="1107" y="443"/>
                  </a:lnTo>
                  <a:lnTo>
                    <a:pt x="720" y="719"/>
                  </a:lnTo>
                  <a:lnTo>
                    <a:pt x="443" y="1107"/>
                  </a:lnTo>
                  <a:lnTo>
                    <a:pt x="222" y="1549"/>
                  </a:lnTo>
                  <a:lnTo>
                    <a:pt x="56" y="2047"/>
                  </a:lnTo>
                  <a:lnTo>
                    <a:pt x="0" y="2545"/>
                  </a:lnTo>
                  <a:lnTo>
                    <a:pt x="0" y="19308"/>
                  </a:lnTo>
                  <a:lnTo>
                    <a:pt x="56" y="19806"/>
                  </a:lnTo>
                  <a:lnTo>
                    <a:pt x="222" y="20304"/>
                  </a:lnTo>
                  <a:lnTo>
                    <a:pt x="443" y="20747"/>
                  </a:lnTo>
                  <a:lnTo>
                    <a:pt x="720" y="21079"/>
                  </a:lnTo>
                  <a:lnTo>
                    <a:pt x="1107" y="21411"/>
                  </a:lnTo>
                  <a:lnTo>
                    <a:pt x="1550" y="21632"/>
                  </a:lnTo>
                  <a:lnTo>
                    <a:pt x="2047" y="21798"/>
                  </a:lnTo>
                  <a:lnTo>
                    <a:pt x="2545" y="21853"/>
                  </a:lnTo>
                  <a:lnTo>
                    <a:pt x="10457" y="21853"/>
                  </a:lnTo>
                  <a:lnTo>
                    <a:pt x="11010" y="21798"/>
                  </a:lnTo>
                  <a:lnTo>
                    <a:pt x="11453" y="21632"/>
                  </a:lnTo>
                  <a:lnTo>
                    <a:pt x="11895" y="21411"/>
                  </a:lnTo>
                  <a:lnTo>
                    <a:pt x="12282" y="21079"/>
                  </a:lnTo>
                  <a:lnTo>
                    <a:pt x="12559" y="20747"/>
                  </a:lnTo>
                  <a:lnTo>
                    <a:pt x="12836" y="20304"/>
                  </a:lnTo>
                  <a:lnTo>
                    <a:pt x="12946" y="19806"/>
                  </a:lnTo>
                  <a:lnTo>
                    <a:pt x="13002" y="19308"/>
                  </a:lnTo>
                  <a:lnTo>
                    <a:pt x="13002" y="2545"/>
                  </a:lnTo>
                  <a:lnTo>
                    <a:pt x="12946" y="2047"/>
                  </a:lnTo>
                  <a:lnTo>
                    <a:pt x="12836" y="1549"/>
                  </a:lnTo>
                  <a:lnTo>
                    <a:pt x="12559" y="1107"/>
                  </a:lnTo>
                  <a:lnTo>
                    <a:pt x="12282" y="719"/>
                  </a:lnTo>
                  <a:lnTo>
                    <a:pt x="11895" y="443"/>
                  </a:lnTo>
                  <a:lnTo>
                    <a:pt x="11453" y="166"/>
                  </a:lnTo>
                  <a:lnTo>
                    <a:pt x="11010" y="55"/>
                  </a:lnTo>
                  <a:lnTo>
                    <a:pt x="10457"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8141728" y="-53915"/>
              <a:ext cx="205481" cy="256193"/>
            </a:xfrm>
            <a:custGeom>
              <a:avLst/>
              <a:gdLst/>
              <a:ahLst/>
              <a:cxnLst/>
              <a:rect l="0" t="0" r="0" b="0"/>
              <a:pathLst>
                <a:path w="17484" h="21799" extrusionOk="0">
                  <a:moveTo>
                    <a:pt x="12394" y="5921"/>
                  </a:moveTo>
                  <a:lnTo>
                    <a:pt x="12394" y="7027"/>
                  </a:lnTo>
                  <a:lnTo>
                    <a:pt x="8631" y="7027"/>
                  </a:lnTo>
                  <a:lnTo>
                    <a:pt x="8631" y="5921"/>
                  </a:lnTo>
                  <a:close/>
                  <a:moveTo>
                    <a:pt x="7857" y="4371"/>
                  </a:moveTo>
                  <a:lnTo>
                    <a:pt x="7580" y="4427"/>
                  </a:lnTo>
                  <a:lnTo>
                    <a:pt x="7304" y="4593"/>
                  </a:lnTo>
                  <a:lnTo>
                    <a:pt x="7138" y="4869"/>
                  </a:lnTo>
                  <a:lnTo>
                    <a:pt x="7082" y="5146"/>
                  </a:lnTo>
                  <a:lnTo>
                    <a:pt x="7082" y="7802"/>
                  </a:lnTo>
                  <a:lnTo>
                    <a:pt x="7138" y="8133"/>
                  </a:lnTo>
                  <a:lnTo>
                    <a:pt x="7304" y="8355"/>
                  </a:lnTo>
                  <a:lnTo>
                    <a:pt x="7580" y="8521"/>
                  </a:lnTo>
                  <a:lnTo>
                    <a:pt x="7857" y="8576"/>
                  </a:lnTo>
                  <a:lnTo>
                    <a:pt x="13168" y="8576"/>
                  </a:lnTo>
                  <a:lnTo>
                    <a:pt x="13445" y="8521"/>
                  </a:lnTo>
                  <a:lnTo>
                    <a:pt x="13721" y="8355"/>
                  </a:lnTo>
                  <a:lnTo>
                    <a:pt x="13887" y="8133"/>
                  </a:lnTo>
                  <a:lnTo>
                    <a:pt x="13943" y="7802"/>
                  </a:lnTo>
                  <a:lnTo>
                    <a:pt x="13943" y="5146"/>
                  </a:lnTo>
                  <a:lnTo>
                    <a:pt x="13887" y="4869"/>
                  </a:lnTo>
                  <a:lnTo>
                    <a:pt x="13721" y="4593"/>
                  </a:lnTo>
                  <a:lnTo>
                    <a:pt x="13445" y="4427"/>
                  </a:lnTo>
                  <a:lnTo>
                    <a:pt x="13168" y="4371"/>
                  </a:lnTo>
                  <a:close/>
                  <a:moveTo>
                    <a:pt x="2656" y="1550"/>
                  </a:moveTo>
                  <a:lnTo>
                    <a:pt x="2656" y="20305"/>
                  </a:lnTo>
                  <a:lnTo>
                    <a:pt x="1661" y="20305"/>
                  </a:lnTo>
                  <a:lnTo>
                    <a:pt x="1605" y="20249"/>
                  </a:lnTo>
                  <a:lnTo>
                    <a:pt x="1550" y="20194"/>
                  </a:lnTo>
                  <a:lnTo>
                    <a:pt x="1550" y="1661"/>
                  </a:lnTo>
                  <a:lnTo>
                    <a:pt x="1605" y="1550"/>
                  </a:lnTo>
                  <a:close/>
                  <a:moveTo>
                    <a:pt x="15934" y="1550"/>
                  </a:moveTo>
                  <a:lnTo>
                    <a:pt x="15934" y="20305"/>
                  </a:lnTo>
                  <a:lnTo>
                    <a:pt x="4206" y="20305"/>
                  </a:lnTo>
                  <a:lnTo>
                    <a:pt x="4206" y="1550"/>
                  </a:lnTo>
                  <a:close/>
                  <a:moveTo>
                    <a:pt x="1329" y="1"/>
                  </a:moveTo>
                  <a:lnTo>
                    <a:pt x="1052" y="112"/>
                  </a:lnTo>
                  <a:lnTo>
                    <a:pt x="775" y="277"/>
                  </a:lnTo>
                  <a:lnTo>
                    <a:pt x="499" y="443"/>
                  </a:lnTo>
                  <a:lnTo>
                    <a:pt x="333" y="720"/>
                  </a:lnTo>
                  <a:lnTo>
                    <a:pt x="167" y="997"/>
                  </a:lnTo>
                  <a:lnTo>
                    <a:pt x="56" y="1273"/>
                  </a:lnTo>
                  <a:lnTo>
                    <a:pt x="1" y="1661"/>
                  </a:lnTo>
                  <a:lnTo>
                    <a:pt x="1" y="20194"/>
                  </a:lnTo>
                  <a:lnTo>
                    <a:pt x="56" y="20526"/>
                  </a:lnTo>
                  <a:lnTo>
                    <a:pt x="167" y="20803"/>
                  </a:lnTo>
                  <a:lnTo>
                    <a:pt x="333" y="21079"/>
                  </a:lnTo>
                  <a:lnTo>
                    <a:pt x="499" y="21356"/>
                  </a:lnTo>
                  <a:lnTo>
                    <a:pt x="775" y="21522"/>
                  </a:lnTo>
                  <a:lnTo>
                    <a:pt x="1052" y="21688"/>
                  </a:lnTo>
                  <a:lnTo>
                    <a:pt x="1329" y="21799"/>
                  </a:lnTo>
                  <a:lnTo>
                    <a:pt x="16709" y="21799"/>
                  </a:lnTo>
                  <a:lnTo>
                    <a:pt x="16985" y="21743"/>
                  </a:lnTo>
                  <a:lnTo>
                    <a:pt x="17207" y="21577"/>
                  </a:lnTo>
                  <a:lnTo>
                    <a:pt x="17373" y="21356"/>
                  </a:lnTo>
                  <a:lnTo>
                    <a:pt x="17483" y="21079"/>
                  </a:lnTo>
                  <a:lnTo>
                    <a:pt x="17483" y="775"/>
                  </a:lnTo>
                  <a:lnTo>
                    <a:pt x="17373" y="443"/>
                  </a:lnTo>
                  <a:lnTo>
                    <a:pt x="17207" y="222"/>
                  </a:lnTo>
                  <a:lnTo>
                    <a:pt x="16985" y="56"/>
                  </a:lnTo>
                  <a:lnTo>
                    <a:pt x="16709"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8808818">
              <a:off x="9026329" y="553339"/>
              <a:ext cx="256823" cy="256823"/>
            </a:xfrm>
            <a:custGeom>
              <a:avLst/>
              <a:gdLst/>
              <a:ahLst/>
              <a:cxnLst/>
              <a:rect l="0" t="0" r="0" b="0"/>
              <a:pathLst>
                <a:path w="21854" h="21854" extrusionOk="0">
                  <a:moveTo>
                    <a:pt x="19198" y="15657"/>
                  </a:moveTo>
                  <a:lnTo>
                    <a:pt x="15658" y="19198"/>
                  </a:lnTo>
                  <a:lnTo>
                    <a:pt x="15658" y="15657"/>
                  </a:lnTo>
                  <a:close/>
                  <a:moveTo>
                    <a:pt x="20305" y="1549"/>
                  </a:moveTo>
                  <a:lnTo>
                    <a:pt x="20305" y="14108"/>
                  </a:lnTo>
                  <a:lnTo>
                    <a:pt x="14883" y="14108"/>
                  </a:lnTo>
                  <a:lnTo>
                    <a:pt x="14606" y="14163"/>
                  </a:lnTo>
                  <a:lnTo>
                    <a:pt x="14330" y="14329"/>
                  </a:lnTo>
                  <a:lnTo>
                    <a:pt x="14164" y="14606"/>
                  </a:lnTo>
                  <a:lnTo>
                    <a:pt x="14108" y="14882"/>
                  </a:lnTo>
                  <a:lnTo>
                    <a:pt x="14108" y="20304"/>
                  </a:lnTo>
                  <a:lnTo>
                    <a:pt x="1550" y="20304"/>
                  </a:lnTo>
                  <a:lnTo>
                    <a:pt x="1550" y="1549"/>
                  </a:lnTo>
                  <a:close/>
                  <a:moveTo>
                    <a:pt x="775" y="0"/>
                  </a:moveTo>
                  <a:lnTo>
                    <a:pt x="499" y="56"/>
                  </a:lnTo>
                  <a:lnTo>
                    <a:pt x="222" y="222"/>
                  </a:lnTo>
                  <a:lnTo>
                    <a:pt x="56" y="443"/>
                  </a:lnTo>
                  <a:lnTo>
                    <a:pt x="1" y="775"/>
                  </a:lnTo>
                  <a:lnTo>
                    <a:pt x="1" y="21079"/>
                  </a:lnTo>
                  <a:lnTo>
                    <a:pt x="56" y="21355"/>
                  </a:lnTo>
                  <a:lnTo>
                    <a:pt x="222" y="21632"/>
                  </a:lnTo>
                  <a:lnTo>
                    <a:pt x="499" y="21798"/>
                  </a:lnTo>
                  <a:lnTo>
                    <a:pt x="775" y="21853"/>
                  </a:lnTo>
                  <a:lnTo>
                    <a:pt x="14883" y="21853"/>
                  </a:lnTo>
                  <a:lnTo>
                    <a:pt x="15215" y="21798"/>
                  </a:lnTo>
                  <a:lnTo>
                    <a:pt x="15436" y="21632"/>
                  </a:lnTo>
                  <a:lnTo>
                    <a:pt x="21633" y="15436"/>
                  </a:lnTo>
                  <a:lnTo>
                    <a:pt x="21633" y="15380"/>
                  </a:lnTo>
                  <a:lnTo>
                    <a:pt x="21799" y="15159"/>
                  </a:lnTo>
                  <a:lnTo>
                    <a:pt x="21854" y="14882"/>
                  </a:lnTo>
                  <a:lnTo>
                    <a:pt x="21854" y="775"/>
                  </a:lnTo>
                  <a:lnTo>
                    <a:pt x="21799" y="443"/>
                  </a:lnTo>
                  <a:lnTo>
                    <a:pt x="21633" y="222"/>
                  </a:lnTo>
                  <a:lnTo>
                    <a:pt x="21356" y="56"/>
                  </a:lnTo>
                  <a:lnTo>
                    <a:pt x="2107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3372917">
              <a:off x="8680750" y="969381"/>
              <a:ext cx="215215" cy="236028"/>
            </a:xfrm>
            <a:custGeom>
              <a:avLst/>
              <a:gdLst/>
              <a:ahLst/>
              <a:cxnLst/>
              <a:rect l="0" t="0" r="0" b="0"/>
              <a:pathLst>
                <a:path w="18313" h="20084" extrusionOk="0">
                  <a:moveTo>
                    <a:pt x="16763" y="3265"/>
                  </a:moveTo>
                  <a:lnTo>
                    <a:pt x="16763" y="5257"/>
                  </a:lnTo>
                  <a:lnTo>
                    <a:pt x="15657" y="5257"/>
                  </a:lnTo>
                  <a:lnTo>
                    <a:pt x="15657" y="3265"/>
                  </a:lnTo>
                  <a:close/>
                  <a:moveTo>
                    <a:pt x="10567" y="5035"/>
                  </a:moveTo>
                  <a:lnTo>
                    <a:pt x="10567" y="7027"/>
                  </a:lnTo>
                  <a:lnTo>
                    <a:pt x="6805" y="7027"/>
                  </a:lnTo>
                  <a:lnTo>
                    <a:pt x="6805" y="5035"/>
                  </a:lnTo>
                  <a:close/>
                  <a:moveTo>
                    <a:pt x="6030" y="3486"/>
                  </a:moveTo>
                  <a:lnTo>
                    <a:pt x="5754" y="3597"/>
                  </a:lnTo>
                  <a:lnTo>
                    <a:pt x="5477" y="3708"/>
                  </a:lnTo>
                  <a:lnTo>
                    <a:pt x="5311" y="3984"/>
                  </a:lnTo>
                  <a:lnTo>
                    <a:pt x="5256" y="4261"/>
                  </a:lnTo>
                  <a:lnTo>
                    <a:pt x="5256" y="7802"/>
                  </a:lnTo>
                  <a:lnTo>
                    <a:pt x="5311" y="8133"/>
                  </a:lnTo>
                  <a:lnTo>
                    <a:pt x="5477" y="8355"/>
                  </a:lnTo>
                  <a:lnTo>
                    <a:pt x="5754" y="8521"/>
                  </a:lnTo>
                  <a:lnTo>
                    <a:pt x="6030" y="8576"/>
                  </a:lnTo>
                  <a:lnTo>
                    <a:pt x="11341" y="8576"/>
                  </a:lnTo>
                  <a:lnTo>
                    <a:pt x="11618" y="8521"/>
                  </a:lnTo>
                  <a:lnTo>
                    <a:pt x="11895" y="8355"/>
                  </a:lnTo>
                  <a:lnTo>
                    <a:pt x="12061" y="8133"/>
                  </a:lnTo>
                  <a:lnTo>
                    <a:pt x="12116" y="7802"/>
                  </a:lnTo>
                  <a:lnTo>
                    <a:pt x="12116" y="4261"/>
                  </a:lnTo>
                  <a:lnTo>
                    <a:pt x="12061" y="3984"/>
                  </a:lnTo>
                  <a:lnTo>
                    <a:pt x="11895" y="3708"/>
                  </a:lnTo>
                  <a:lnTo>
                    <a:pt x="11618" y="3597"/>
                  </a:lnTo>
                  <a:lnTo>
                    <a:pt x="11341" y="3486"/>
                  </a:lnTo>
                  <a:close/>
                  <a:moveTo>
                    <a:pt x="16763" y="6806"/>
                  </a:moveTo>
                  <a:lnTo>
                    <a:pt x="16763" y="8797"/>
                  </a:lnTo>
                  <a:lnTo>
                    <a:pt x="15657" y="8797"/>
                  </a:lnTo>
                  <a:lnTo>
                    <a:pt x="15657" y="6806"/>
                  </a:lnTo>
                  <a:close/>
                  <a:moveTo>
                    <a:pt x="16763" y="10346"/>
                  </a:moveTo>
                  <a:lnTo>
                    <a:pt x="16763" y="12338"/>
                  </a:lnTo>
                  <a:lnTo>
                    <a:pt x="15657" y="12338"/>
                  </a:lnTo>
                  <a:lnTo>
                    <a:pt x="15657" y="10346"/>
                  </a:lnTo>
                  <a:close/>
                  <a:moveTo>
                    <a:pt x="16763" y="13887"/>
                  </a:moveTo>
                  <a:lnTo>
                    <a:pt x="16763" y="15879"/>
                  </a:lnTo>
                  <a:lnTo>
                    <a:pt x="15657" y="15879"/>
                  </a:lnTo>
                  <a:lnTo>
                    <a:pt x="15657" y="13887"/>
                  </a:lnTo>
                  <a:close/>
                  <a:moveTo>
                    <a:pt x="14108" y="1550"/>
                  </a:moveTo>
                  <a:lnTo>
                    <a:pt x="14108" y="18534"/>
                  </a:lnTo>
                  <a:lnTo>
                    <a:pt x="2379" y="18534"/>
                  </a:lnTo>
                  <a:lnTo>
                    <a:pt x="2379" y="17428"/>
                  </a:lnTo>
                  <a:lnTo>
                    <a:pt x="2490" y="17428"/>
                  </a:lnTo>
                  <a:lnTo>
                    <a:pt x="2822" y="17373"/>
                  </a:lnTo>
                  <a:lnTo>
                    <a:pt x="3043" y="17207"/>
                  </a:lnTo>
                  <a:lnTo>
                    <a:pt x="3209" y="16930"/>
                  </a:lnTo>
                  <a:lnTo>
                    <a:pt x="3264" y="16653"/>
                  </a:lnTo>
                  <a:lnTo>
                    <a:pt x="3209" y="16321"/>
                  </a:lnTo>
                  <a:lnTo>
                    <a:pt x="3043" y="16100"/>
                  </a:lnTo>
                  <a:lnTo>
                    <a:pt x="2822" y="15934"/>
                  </a:lnTo>
                  <a:lnTo>
                    <a:pt x="2490" y="15879"/>
                  </a:lnTo>
                  <a:lnTo>
                    <a:pt x="2379" y="15879"/>
                  </a:lnTo>
                  <a:lnTo>
                    <a:pt x="2379" y="14772"/>
                  </a:lnTo>
                  <a:lnTo>
                    <a:pt x="2490" y="14772"/>
                  </a:lnTo>
                  <a:lnTo>
                    <a:pt x="2822" y="14717"/>
                  </a:lnTo>
                  <a:lnTo>
                    <a:pt x="3043" y="14551"/>
                  </a:lnTo>
                  <a:lnTo>
                    <a:pt x="3209" y="14274"/>
                  </a:lnTo>
                  <a:lnTo>
                    <a:pt x="3264" y="13998"/>
                  </a:lnTo>
                  <a:lnTo>
                    <a:pt x="3209" y="13666"/>
                  </a:lnTo>
                  <a:lnTo>
                    <a:pt x="3043" y="13445"/>
                  </a:lnTo>
                  <a:lnTo>
                    <a:pt x="2822" y="13279"/>
                  </a:lnTo>
                  <a:lnTo>
                    <a:pt x="2490" y="13223"/>
                  </a:lnTo>
                  <a:lnTo>
                    <a:pt x="2379" y="13223"/>
                  </a:lnTo>
                  <a:lnTo>
                    <a:pt x="2379" y="12117"/>
                  </a:lnTo>
                  <a:lnTo>
                    <a:pt x="2490" y="12117"/>
                  </a:lnTo>
                  <a:lnTo>
                    <a:pt x="2822" y="12061"/>
                  </a:lnTo>
                  <a:lnTo>
                    <a:pt x="3043" y="11896"/>
                  </a:lnTo>
                  <a:lnTo>
                    <a:pt x="3209" y="11619"/>
                  </a:lnTo>
                  <a:lnTo>
                    <a:pt x="3264" y="11342"/>
                  </a:lnTo>
                  <a:lnTo>
                    <a:pt x="3209" y="11066"/>
                  </a:lnTo>
                  <a:lnTo>
                    <a:pt x="3043" y="10789"/>
                  </a:lnTo>
                  <a:lnTo>
                    <a:pt x="2822" y="10623"/>
                  </a:lnTo>
                  <a:lnTo>
                    <a:pt x="2490" y="10568"/>
                  </a:lnTo>
                  <a:lnTo>
                    <a:pt x="2379" y="10568"/>
                  </a:lnTo>
                  <a:lnTo>
                    <a:pt x="2379" y="9461"/>
                  </a:lnTo>
                  <a:lnTo>
                    <a:pt x="2490" y="9461"/>
                  </a:lnTo>
                  <a:lnTo>
                    <a:pt x="2822" y="9406"/>
                  </a:lnTo>
                  <a:lnTo>
                    <a:pt x="3043" y="9240"/>
                  </a:lnTo>
                  <a:lnTo>
                    <a:pt x="3209" y="9019"/>
                  </a:lnTo>
                  <a:lnTo>
                    <a:pt x="3264" y="8687"/>
                  </a:lnTo>
                  <a:lnTo>
                    <a:pt x="3209" y="8410"/>
                  </a:lnTo>
                  <a:lnTo>
                    <a:pt x="3043" y="8133"/>
                  </a:lnTo>
                  <a:lnTo>
                    <a:pt x="2822" y="7968"/>
                  </a:lnTo>
                  <a:lnTo>
                    <a:pt x="2490" y="7912"/>
                  </a:lnTo>
                  <a:lnTo>
                    <a:pt x="2379" y="7912"/>
                  </a:lnTo>
                  <a:lnTo>
                    <a:pt x="2379" y="6806"/>
                  </a:lnTo>
                  <a:lnTo>
                    <a:pt x="2490" y="6806"/>
                  </a:lnTo>
                  <a:lnTo>
                    <a:pt x="2822" y="6750"/>
                  </a:lnTo>
                  <a:lnTo>
                    <a:pt x="3043" y="6584"/>
                  </a:lnTo>
                  <a:lnTo>
                    <a:pt x="3209" y="6363"/>
                  </a:lnTo>
                  <a:lnTo>
                    <a:pt x="3264" y="6031"/>
                  </a:lnTo>
                  <a:lnTo>
                    <a:pt x="3209" y="5755"/>
                  </a:lnTo>
                  <a:lnTo>
                    <a:pt x="3043" y="5478"/>
                  </a:lnTo>
                  <a:lnTo>
                    <a:pt x="2822" y="5312"/>
                  </a:lnTo>
                  <a:lnTo>
                    <a:pt x="2490" y="5257"/>
                  </a:lnTo>
                  <a:lnTo>
                    <a:pt x="2379" y="5257"/>
                  </a:lnTo>
                  <a:lnTo>
                    <a:pt x="2379" y="4150"/>
                  </a:lnTo>
                  <a:lnTo>
                    <a:pt x="2490" y="4150"/>
                  </a:lnTo>
                  <a:lnTo>
                    <a:pt x="2822" y="4095"/>
                  </a:lnTo>
                  <a:lnTo>
                    <a:pt x="3043" y="3929"/>
                  </a:lnTo>
                  <a:lnTo>
                    <a:pt x="3209" y="3708"/>
                  </a:lnTo>
                  <a:lnTo>
                    <a:pt x="3264" y="3376"/>
                  </a:lnTo>
                  <a:lnTo>
                    <a:pt x="3209" y="3099"/>
                  </a:lnTo>
                  <a:lnTo>
                    <a:pt x="3043" y="2878"/>
                  </a:lnTo>
                  <a:lnTo>
                    <a:pt x="2822" y="2712"/>
                  </a:lnTo>
                  <a:lnTo>
                    <a:pt x="2490" y="2601"/>
                  </a:lnTo>
                  <a:lnTo>
                    <a:pt x="2379" y="2601"/>
                  </a:lnTo>
                  <a:lnTo>
                    <a:pt x="2379" y="1550"/>
                  </a:lnTo>
                  <a:close/>
                  <a:moveTo>
                    <a:pt x="1604" y="1"/>
                  </a:moveTo>
                  <a:lnTo>
                    <a:pt x="1328" y="56"/>
                  </a:lnTo>
                  <a:lnTo>
                    <a:pt x="1106" y="222"/>
                  </a:lnTo>
                  <a:lnTo>
                    <a:pt x="941" y="443"/>
                  </a:lnTo>
                  <a:lnTo>
                    <a:pt x="830" y="775"/>
                  </a:lnTo>
                  <a:lnTo>
                    <a:pt x="830" y="2601"/>
                  </a:lnTo>
                  <a:lnTo>
                    <a:pt x="719" y="2601"/>
                  </a:lnTo>
                  <a:lnTo>
                    <a:pt x="443" y="2712"/>
                  </a:lnTo>
                  <a:lnTo>
                    <a:pt x="221" y="2878"/>
                  </a:lnTo>
                  <a:lnTo>
                    <a:pt x="55" y="3099"/>
                  </a:lnTo>
                  <a:lnTo>
                    <a:pt x="0" y="3376"/>
                  </a:lnTo>
                  <a:lnTo>
                    <a:pt x="55" y="3708"/>
                  </a:lnTo>
                  <a:lnTo>
                    <a:pt x="221" y="3929"/>
                  </a:lnTo>
                  <a:lnTo>
                    <a:pt x="443" y="4095"/>
                  </a:lnTo>
                  <a:lnTo>
                    <a:pt x="719" y="4150"/>
                  </a:lnTo>
                  <a:lnTo>
                    <a:pt x="830" y="4150"/>
                  </a:lnTo>
                  <a:lnTo>
                    <a:pt x="830" y="5257"/>
                  </a:lnTo>
                  <a:lnTo>
                    <a:pt x="719" y="5257"/>
                  </a:lnTo>
                  <a:lnTo>
                    <a:pt x="443" y="5312"/>
                  </a:lnTo>
                  <a:lnTo>
                    <a:pt x="221" y="5478"/>
                  </a:lnTo>
                  <a:lnTo>
                    <a:pt x="55" y="5755"/>
                  </a:lnTo>
                  <a:lnTo>
                    <a:pt x="0" y="6031"/>
                  </a:lnTo>
                  <a:lnTo>
                    <a:pt x="55" y="6363"/>
                  </a:lnTo>
                  <a:lnTo>
                    <a:pt x="221" y="6584"/>
                  </a:lnTo>
                  <a:lnTo>
                    <a:pt x="443" y="6750"/>
                  </a:lnTo>
                  <a:lnTo>
                    <a:pt x="719" y="6806"/>
                  </a:lnTo>
                  <a:lnTo>
                    <a:pt x="830" y="6806"/>
                  </a:lnTo>
                  <a:lnTo>
                    <a:pt x="830" y="7912"/>
                  </a:lnTo>
                  <a:lnTo>
                    <a:pt x="719" y="7912"/>
                  </a:lnTo>
                  <a:lnTo>
                    <a:pt x="443" y="7968"/>
                  </a:lnTo>
                  <a:lnTo>
                    <a:pt x="221" y="8133"/>
                  </a:lnTo>
                  <a:lnTo>
                    <a:pt x="55" y="8410"/>
                  </a:lnTo>
                  <a:lnTo>
                    <a:pt x="0" y="8687"/>
                  </a:lnTo>
                  <a:lnTo>
                    <a:pt x="55" y="9019"/>
                  </a:lnTo>
                  <a:lnTo>
                    <a:pt x="221" y="9240"/>
                  </a:lnTo>
                  <a:lnTo>
                    <a:pt x="443" y="9406"/>
                  </a:lnTo>
                  <a:lnTo>
                    <a:pt x="719" y="9461"/>
                  </a:lnTo>
                  <a:lnTo>
                    <a:pt x="830" y="9461"/>
                  </a:lnTo>
                  <a:lnTo>
                    <a:pt x="830" y="10568"/>
                  </a:lnTo>
                  <a:lnTo>
                    <a:pt x="719" y="10568"/>
                  </a:lnTo>
                  <a:lnTo>
                    <a:pt x="443" y="10623"/>
                  </a:lnTo>
                  <a:lnTo>
                    <a:pt x="221" y="10789"/>
                  </a:lnTo>
                  <a:lnTo>
                    <a:pt x="55" y="11066"/>
                  </a:lnTo>
                  <a:lnTo>
                    <a:pt x="0" y="11342"/>
                  </a:lnTo>
                  <a:lnTo>
                    <a:pt x="55" y="11619"/>
                  </a:lnTo>
                  <a:lnTo>
                    <a:pt x="221" y="11896"/>
                  </a:lnTo>
                  <a:lnTo>
                    <a:pt x="443" y="12061"/>
                  </a:lnTo>
                  <a:lnTo>
                    <a:pt x="719" y="12117"/>
                  </a:lnTo>
                  <a:lnTo>
                    <a:pt x="830" y="12117"/>
                  </a:lnTo>
                  <a:lnTo>
                    <a:pt x="830" y="13223"/>
                  </a:lnTo>
                  <a:lnTo>
                    <a:pt x="719" y="13223"/>
                  </a:lnTo>
                  <a:lnTo>
                    <a:pt x="443" y="13279"/>
                  </a:lnTo>
                  <a:lnTo>
                    <a:pt x="221" y="13445"/>
                  </a:lnTo>
                  <a:lnTo>
                    <a:pt x="55" y="13666"/>
                  </a:lnTo>
                  <a:lnTo>
                    <a:pt x="0" y="13998"/>
                  </a:lnTo>
                  <a:lnTo>
                    <a:pt x="55" y="14274"/>
                  </a:lnTo>
                  <a:lnTo>
                    <a:pt x="221" y="14551"/>
                  </a:lnTo>
                  <a:lnTo>
                    <a:pt x="443" y="14717"/>
                  </a:lnTo>
                  <a:lnTo>
                    <a:pt x="719" y="14772"/>
                  </a:lnTo>
                  <a:lnTo>
                    <a:pt x="830" y="14772"/>
                  </a:lnTo>
                  <a:lnTo>
                    <a:pt x="830" y="15879"/>
                  </a:lnTo>
                  <a:lnTo>
                    <a:pt x="719" y="15879"/>
                  </a:lnTo>
                  <a:lnTo>
                    <a:pt x="443" y="15934"/>
                  </a:lnTo>
                  <a:lnTo>
                    <a:pt x="221" y="16100"/>
                  </a:lnTo>
                  <a:lnTo>
                    <a:pt x="55" y="16321"/>
                  </a:lnTo>
                  <a:lnTo>
                    <a:pt x="0" y="16653"/>
                  </a:lnTo>
                  <a:lnTo>
                    <a:pt x="55" y="16930"/>
                  </a:lnTo>
                  <a:lnTo>
                    <a:pt x="221" y="17207"/>
                  </a:lnTo>
                  <a:lnTo>
                    <a:pt x="443" y="17373"/>
                  </a:lnTo>
                  <a:lnTo>
                    <a:pt x="719" y="17428"/>
                  </a:lnTo>
                  <a:lnTo>
                    <a:pt x="830" y="17428"/>
                  </a:lnTo>
                  <a:lnTo>
                    <a:pt x="830" y="19309"/>
                  </a:lnTo>
                  <a:lnTo>
                    <a:pt x="941" y="19586"/>
                  </a:lnTo>
                  <a:lnTo>
                    <a:pt x="1106" y="19807"/>
                  </a:lnTo>
                  <a:lnTo>
                    <a:pt x="1328" y="19973"/>
                  </a:lnTo>
                  <a:lnTo>
                    <a:pt x="1604" y="20083"/>
                  </a:lnTo>
                  <a:lnTo>
                    <a:pt x="14882" y="20083"/>
                  </a:lnTo>
                  <a:lnTo>
                    <a:pt x="15159" y="19973"/>
                  </a:lnTo>
                  <a:lnTo>
                    <a:pt x="15435" y="19807"/>
                  </a:lnTo>
                  <a:lnTo>
                    <a:pt x="15601" y="19586"/>
                  </a:lnTo>
                  <a:lnTo>
                    <a:pt x="15657" y="19309"/>
                  </a:lnTo>
                  <a:lnTo>
                    <a:pt x="15657" y="17428"/>
                  </a:lnTo>
                  <a:lnTo>
                    <a:pt x="17538" y="17428"/>
                  </a:lnTo>
                  <a:lnTo>
                    <a:pt x="17814" y="17373"/>
                  </a:lnTo>
                  <a:lnTo>
                    <a:pt x="18036" y="17207"/>
                  </a:lnTo>
                  <a:lnTo>
                    <a:pt x="18202" y="16930"/>
                  </a:lnTo>
                  <a:lnTo>
                    <a:pt x="18312" y="16653"/>
                  </a:lnTo>
                  <a:lnTo>
                    <a:pt x="18312" y="2490"/>
                  </a:lnTo>
                  <a:lnTo>
                    <a:pt x="18202" y="2214"/>
                  </a:lnTo>
                  <a:lnTo>
                    <a:pt x="18036" y="1993"/>
                  </a:lnTo>
                  <a:lnTo>
                    <a:pt x="17814" y="1827"/>
                  </a:lnTo>
                  <a:lnTo>
                    <a:pt x="17538" y="1716"/>
                  </a:lnTo>
                  <a:lnTo>
                    <a:pt x="15657" y="1716"/>
                  </a:lnTo>
                  <a:lnTo>
                    <a:pt x="15657" y="775"/>
                  </a:lnTo>
                  <a:lnTo>
                    <a:pt x="15601" y="443"/>
                  </a:lnTo>
                  <a:lnTo>
                    <a:pt x="15435" y="222"/>
                  </a:lnTo>
                  <a:lnTo>
                    <a:pt x="15159" y="56"/>
                  </a:lnTo>
                  <a:lnTo>
                    <a:pt x="14882"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rot="-2281671">
              <a:off x="8539643" y="1947424"/>
              <a:ext cx="194420" cy="256837"/>
            </a:xfrm>
            <a:custGeom>
              <a:avLst/>
              <a:gdLst/>
              <a:ahLst/>
              <a:cxnLst/>
              <a:rect l="0" t="0" r="0" b="0"/>
              <a:pathLst>
                <a:path w="16543" h="21854" extrusionOk="0">
                  <a:moveTo>
                    <a:pt x="11232" y="2601"/>
                  </a:moveTo>
                  <a:lnTo>
                    <a:pt x="13887" y="5256"/>
                  </a:lnTo>
                  <a:lnTo>
                    <a:pt x="11232" y="5256"/>
                  </a:lnTo>
                  <a:lnTo>
                    <a:pt x="11232" y="2601"/>
                  </a:lnTo>
                  <a:close/>
                  <a:moveTo>
                    <a:pt x="9683" y="1550"/>
                  </a:moveTo>
                  <a:lnTo>
                    <a:pt x="9683" y="6031"/>
                  </a:lnTo>
                  <a:lnTo>
                    <a:pt x="9738" y="6363"/>
                  </a:lnTo>
                  <a:lnTo>
                    <a:pt x="9904" y="6584"/>
                  </a:lnTo>
                  <a:lnTo>
                    <a:pt x="10181" y="6750"/>
                  </a:lnTo>
                  <a:lnTo>
                    <a:pt x="10457" y="6805"/>
                  </a:lnTo>
                  <a:lnTo>
                    <a:pt x="14994" y="6805"/>
                  </a:lnTo>
                  <a:lnTo>
                    <a:pt x="14994" y="20304"/>
                  </a:lnTo>
                  <a:lnTo>
                    <a:pt x="1550" y="20304"/>
                  </a:lnTo>
                  <a:lnTo>
                    <a:pt x="1550" y="1550"/>
                  </a:lnTo>
                  <a:close/>
                  <a:moveTo>
                    <a:pt x="775" y="0"/>
                  </a:moveTo>
                  <a:lnTo>
                    <a:pt x="443" y="56"/>
                  </a:lnTo>
                  <a:lnTo>
                    <a:pt x="222" y="222"/>
                  </a:lnTo>
                  <a:lnTo>
                    <a:pt x="56" y="443"/>
                  </a:lnTo>
                  <a:lnTo>
                    <a:pt x="1" y="775"/>
                  </a:lnTo>
                  <a:lnTo>
                    <a:pt x="1" y="21079"/>
                  </a:lnTo>
                  <a:lnTo>
                    <a:pt x="56" y="21356"/>
                  </a:lnTo>
                  <a:lnTo>
                    <a:pt x="222" y="21577"/>
                  </a:lnTo>
                  <a:lnTo>
                    <a:pt x="443" y="21743"/>
                  </a:lnTo>
                  <a:lnTo>
                    <a:pt x="775" y="21853"/>
                  </a:lnTo>
                  <a:lnTo>
                    <a:pt x="15768" y="21853"/>
                  </a:lnTo>
                  <a:lnTo>
                    <a:pt x="16045" y="21743"/>
                  </a:lnTo>
                  <a:lnTo>
                    <a:pt x="16322" y="21577"/>
                  </a:lnTo>
                  <a:lnTo>
                    <a:pt x="16488" y="21356"/>
                  </a:lnTo>
                  <a:lnTo>
                    <a:pt x="16543" y="21079"/>
                  </a:lnTo>
                  <a:lnTo>
                    <a:pt x="16543" y="6031"/>
                  </a:lnTo>
                  <a:lnTo>
                    <a:pt x="16488" y="5754"/>
                  </a:lnTo>
                  <a:lnTo>
                    <a:pt x="16322" y="5533"/>
                  </a:lnTo>
                  <a:lnTo>
                    <a:pt x="16322" y="5478"/>
                  </a:lnTo>
                  <a:lnTo>
                    <a:pt x="11010" y="222"/>
                  </a:lnTo>
                  <a:lnTo>
                    <a:pt x="10789" y="56"/>
                  </a:lnTo>
                  <a:lnTo>
                    <a:pt x="10457"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1748319">
              <a:off x="5572629" y="-99230"/>
              <a:ext cx="256835" cy="194419"/>
            </a:xfrm>
            <a:custGeom>
              <a:avLst/>
              <a:gdLst/>
              <a:ahLst/>
              <a:cxnLst/>
              <a:rect l="0" t="0" r="0" b="0"/>
              <a:pathLst>
                <a:path w="21854" h="16543" extrusionOk="0">
                  <a:moveTo>
                    <a:pt x="16543" y="2600"/>
                  </a:moveTo>
                  <a:lnTo>
                    <a:pt x="19198" y="5256"/>
                  </a:lnTo>
                  <a:lnTo>
                    <a:pt x="16543" y="5256"/>
                  </a:lnTo>
                  <a:lnTo>
                    <a:pt x="16543" y="2600"/>
                  </a:lnTo>
                  <a:close/>
                  <a:moveTo>
                    <a:pt x="5201" y="4371"/>
                  </a:moveTo>
                  <a:lnTo>
                    <a:pt x="4869" y="4481"/>
                  </a:lnTo>
                  <a:lnTo>
                    <a:pt x="4648" y="4647"/>
                  </a:lnTo>
                  <a:lnTo>
                    <a:pt x="4482" y="4869"/>
                  </a:lnTo>
                  <a:lnTo>
                    <a:pt x="4427" y="5145"/>
                  </a:lnTo>
                  <a:lnTo>
                    <a:pt x="4482" y="5477"/>
                  </a:lnTo>
                  <a:lnTo>
                    <a:pt x="4648" y="5699"/>
                  </a:lnTo>
                  <a:lnTo>
                    <a:pt x="4869" y="5865"/>
                  </a:lnTo>
                  <a:lnTo>
                    <a:pt x="5201" y="5920"/>
                  </a:lnTo>
                  <a:lnTo>
                    <a:pt x="11342" y="5920"/>
                  </a:lnTo>
                  <a:lnTo>
                    <a:pt x="11674" y="5865"/>
                  </a:lnTo>
                  <a:lnTo>
                    <a:pt x="11895" y="5699"/>
                  </a:lnTo>
                  <a:lnTo>
                    <a:pt x="12061" y="5477"/>
                  </a:lnTo>
                  <a:lnTo>
                    <a:pt x="12117" y="5145"/>
                  </a:lnTo>
                  <a:lnTo>
                    <a:pt x="12061" y="4869"/>
                  </a:lnTo>
                  <a:lnTo>
                    <a:pt x="11895" y="4647"/>
                  </a:lnTo>
                  <a:lnTo>
                    <a:pt x="11674" y="4481"/>
                  </a:lnTo>
                  <a:lnTo>
                    <a:pt x="11342" y="4371"/>
                  </a:lnTo>
                  <a:close/>
                  <a:moveTo>
                    <a:pt x="5201" y="7912"/>
                  </a:moveTo>
                  <a:lnTo>
                    <a:pt x="4869" y="7967"/>
                  </a:lnTo>
                  <a:lnTo>
                    <a:pt x="4648" y="8133"/>
                  </a:lnTo>
                  <a:lnTo>
                    <a:pt x="4482" y="8409"/>
                  </a:lnTo>
                  <a:lnTo>
                    <a:pt x="4427" y="8686"/>
                  </a:lnTo>
                  <a:lnTo>
                    <a:pt x="4482" y="9018"/>
                  </a:lnTo>
                  <a:lnTo>
                    <a:pt x="4648" y="9239"/>
                  </a:lnTo>
                  <a:lnTo>
                    <a:pt x="4869" y="9405"/>
                  </a:lnTo>
                  <a:lnTo>
                    <a:pt x="5201" y="9461"/>
                  </a:lnTo>
                  <a:lnTo>
                    <a:pt x="11342" y="9461"/>
                  </a:lnTo>
                  <a:lnTo>
                    <a:pt x="11674" y="9405"/>
                  </a:lnTo>
                  <a:lnTo>
                    <a:pt x="11895" y="9239"/>
                  </a:lnTo>
                  <a:lnTo>
                    <a:pt x="12061" y="9018"/>
                  </a:lnTo>
                  <a:lnTo>
                    <a:pt x="12117" y="8686"/>
                  </a:lnTo>
                  <a:lnTo>
                    <a:pt x="12061" y="8409"/>
                  </a:lnTo>
                  <a:lnTo>
                    <a:pt x="11895" y="8133"/>
                  </a:lnTo>
                  <a:lnTo>
                    <a:pt x="11674" y="7967"/>
                  </a:lnTo>
                  <a:lnTo>
                    <a:pt x="11342" y="7912"/>
                  </a:lnTo>
                  <a:close/>
                  <a:moveTo>
                    <a:pt x="5201" y="11452"/>
                  </a:moveTo>
                  <a:lnTo>
                    <a:pt x="4869" y="11508"/>
                  </a:lnTo>
                  <a:lnTo>
                    <a:pt x="4648" y="11674"/>
                  </a:lnTo>
                  <a:lnTo>
                    <a:pt x="4482" y="11950"/>
                  </a:lnTo>
                  <a:lnTo>
                    <a:pt x="4427" y="12227"/>
                  </a:lnTo>
                  <a:lnTo>
                    <a:pt x="4482" y="12559"/>
                  </a:lnTo>
                  <a:lnTo>
                    <a:pt x="4648" y="12780"/>
                  </a:lnTo>
                  <a:lnTo>
                    <a:pt x="4869" y="12946"/>
                  </a:lnTo>
                  <a:lnTo>
                    <a:pt x="5201" y="13001"/>
                  </a:lnTo>
                  <a:lnTo>
                    <a:pt x="16653" y="13001"/>
                  </a:lnTo>
                  <a:lnTo>
                    <a:pt x="16930" y="12946"/>
                  </a:lnTo>
                  <a:lnTo>
                    <a:pt x="17207" y="12780"/>
                  </a:lnTo>
                  <a:lnTo>
                    <a:pt x="17373" y="12559"/>
                  </a:lnTo>
                  <a:lnTo>
                    <a:pt x="17428" y="12227"/>
                  </a:lnTo>
                  <a:lnTo>
                    <a:pt x="17373" y="11950"/>
                  </a:lnTo>
                  <a:lnTo>
                    <a:pt x="17207" y="11674"/>
                  </a:lnTo>
                  <a:lnTo>
                    <a:pt x="16930" y="11508"/>
                  </a:lnTo>
                  <a:lnTo>
                    <a:pt x="16653" y="11452"/>
                  </a:lnTo>
                  <a:close/>
                  <a:moveTo>
                    <a:pt x="14994" y="1549"/>
                  </a:moveTo>
                  <a:lnTo>
                    <a:pt x="14994" y="6031"/>
                  </a:lnTo>
                  <a:lnTo>
                    <a:pt x="15049" y="6362"/>
                  </a:lnTo>
                  <a:lnTo>
                    <a:pt x="15215" y="6584"/>
                  </a:lnTo>
                  <a:lnTo>
                    <a:pt x="15491" y="6750"/>
                  </a:lnTo>
                  <a:lnTo>
                    <a:pt x="15768" y="6805"/>
                  </a:lnTo>
                  <a:lnTo>
                    <a:pt x="20305" y="6805"/>
                  </a:lnTo>
                  <a:lnTo>
                    <a:pt x="20305" y="14993"/>
                  </a:lnTo>
                  <a:lnTo>
                    <a:pt x="1550" y="14993"/>
                  </a:lnTo>
                  <a:lnTo>
                    <a:pt x="1550" y="1549"/>
                  </a:lnTo>
                  <a:close/>
                  <a:moveTo>
                    <a:pt x="775" y="0"/>
                  </a:moveTo>
                  <a:lnTo>
                    <a:pt x="443" y="56"/>
                  </a:lnTo>
                  <a:lnTo>
                    <a:pt x="222" y="222"/>
                  </a:lnTo>
                  <a:lnTo>
                    <a:pt x="56" y="443"/>
                  </a:lnTo>
                  <a:lnTo>
                    <a:pt x="1" y="775"/>
                  </a:lnTo>
                  <a:lnTo>
                    <a:pt x="1" y="15768"/>
                  </a:lnTo>
                  <a:lnTo>
                    <a:pt x="56" y="16044"/>
                  </a:lnTo>
                  <a:lnTo>
                    <a:pt x="222" y="16321"/>
                  </a:lnTo>
                  <a:lnTo>
                    <a:pt x="443" y="16487"/>
                  </a:lnTo>
                  <a:lnTo>
                    <a:pt x="775" y="16542"/>
                  </a:lnTo>
                  <a:lnTo>
                    <a:pt x="21079" y="16542"/>
                  </a:lnTo>
                  <a:lnTo>
                    <a:pt x="21356" y="16487"/>
                  </a:lnTo>
                  <a:lnTo>
                    <a:pt x="21632" y="16321"/>
                  </a:lnTo>
                  <a:lnTo>
                    <a:pt x="21798" y="16044"/>
                  </a:lnTo>
                  <a:lnTo>
                    <a:pt x="21854" y="15768"/>
                  </a:lnTo>
                  <a:lnTo>
                    <a:pt x="21854" y="6031"/>
                  </a:lnTo>
                  <a:lnTo>
                    <a:pt x="21798" y="5754"/>
                  </a:lnTo>
                  <a:lnTo>
                    <a:pt x="21632" y="5533"/>
                  </a:lnTo>
                  <a:lnTo>
                    <a:pt x="16321" y="222"/>
                  </a:lnTo>
                  <a:lnTo>
                    <a:pt x="16045" y="56"/>
                  </a:lnTo>
                  <a:lnTo>
                    <a:pt x="15768"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rot="1789591">
              <a:off x="9066422" y="16341"/>
              <a:ext cx="215209" cy="256821"/>
            </a:xfrm>
            <a:custGeom>
              <a:avLst/>
              <a:gdLst/>
              <a:ahLst/>
              <a:cxnLst/>
              <a:rect l="0" t="0" r="0" b="0"/>
              <a:pathLst>
                <a:path w="18313" h="21854" extrusionOk="0">
                  <a:moveTo>
                    <a:pt x="4260" y="7082"/>
                  </a:moveTo>
                  <a:lnTo>
                    <a:pt x="3984" y="7137"/>
                  </a:lnTo>
                  <a:lnTo>
                    <a:pt x="3762" y="7303"/>
                  </a:lnTo>
                  <a:lnTo>
                    <a:pt x="3596" y="7525"/>
                  </a:lnTo>
                  <a:lnTo>
                    <a:pt x="3486" y="7857"/>
                  </a:lnTo>
                  <a:lnTo>
                    <a:pt x="3596" y="8133"/>
                  </a:lnTo>
                  <a:lnTo>
                    <a:pt x="3762" y="8355"/>
                  </a:lnTo>
                  <a:lnTo>
                    <a:pt x="3984" y="8521"/>
                  </a:lnTo>
                  <a:lnTo>
                    <a:pt x="4260" y="8631"/>
                  </a:lnTo>
                  <a:lnTo>
                    <a:pt x="13997" y="8631"/>
                  </a:lnTo>
                  <a:lnTo>
                    <a:pt x="14274" y="8521"/>
                  </a:lnTo>
                  <a:lnTo>
                    <a:pt x="14551" y="8355"/>
                  </a:lnTo>
                  <a:lnTo>
                    <a:pt x="14717" y="8133"/>
                  </a:lnTo>
                  <a:lnTo>
                    <a:pt x="14772" y="7857"/>
                  </a:lnTo>
                  <a:lnTo>
                    <a:pt x="14717" y="7525"/>
                  </a:lnTo>
                  <a:lnTo>
                    <a:pt x="14551" y="7303"/>
                  </a:lnTo>
                  <a:lnTo>
                    <a:pt x="14274" y="7137"/>
                  </a:lnTo>
                  <a:lnTo>
                    <a:pt x="13997" y="7082"/>
                  </a:lnTo>
                  <a:close/>
                  <a:moveTo>
                    <a:pt x="4260" y="10567"/>
                  </a:moveTo>
                  <a:lnTo>
                    <a:pt x="3984" y="10678"/>
                  </a:lnTo>
                  <a:lnTo>
                    <a:pt x="3762" y="10844"/>
                  </a:lnTo>
                  <a:lnTo>
                    <a:pt x="3596" y="11065"/>
                  </a:lnTo>
                  <a:lnTo>
                    <a:pt x="3486" y="11342"/>
                  </a:lnTo>
                  <a:lnTo>
                    <a:pt x="3596" y="11674"/>
                  </a:lnTo>
                  <a:lnTo>
                    <a:pt x="3762" y="11895"/>
                  </a:lnTo>
                  <a:lnTo>
                    <a:pt x="3984" y="12061"/>
                  </a:lnTo>
                  <a:lnTo>
                    <a:pt x="4260" y="12117"/>
                  </a:lnTo>
                  <a:lnTo>
                    <a:pt x="13997" y="12117"/>
                  </a:lnTo>
                  <a:lnTo>
                    <a:pt x="14274" y="12061"/>
                  </a:lnTo>
                  <a:lnTo>
                    <a:pt x="14551" y="11895"/>
                  </a:lnTo>
                  <a:lnTo>
                    <a:pt x="14717" y="11674"/>
                  </a:lnTo>
                  <a:lnTo>
                    <a:pt x="14772" y="11342"/>
                  </a:lnTo>
                  <a:lnTo>
                    <a:pt x="14717" y="11065"/>
                  </a:lnTo>
                  <a:lnTo>
                    <a:pt x="14551" y="10844"/>
                  </a:lnTo>
                  <a:lnTo>
                    <a:pt x="14274" y="10678"/>
                  </a:lnTo>
                  <a:lnTo>
                    <a:pt x="13997" y="10567"/>
                  </a:lnTo>
                  <a:close/>
                  <a:moveTo>
                    <a:pt x="4260" y="14108"/>
                  </a:moveTo>
                  <a:lnTo>
                    <a:pt x="3984" y="14164"/>
                  </a:lnTo>
                  <a:lnTo>
                    <a:pt x="3762" y="14330"/>
                  </a:lnTo>
                  <a:lnTo>
                    <a:pt x="3596" y="14606"/>
                  </a:lnTo>
                  <a:lnTo>
                    <a:pt x="3486" y="14883"/>
                  </a:lnTo>
                  <a:lnTo>
                    <a:pt x="3596" y="15215"/>
                  </a:lnTo>
                  <a:lnTo>
                    <a:pt x="3762" y="15436"/>
                  </a:lnTo>
                  <a:lnTo>
                    <a:pt x="3984" y="15602"/>
                  </a:lnTo>
                  <a:lnTo>
                    <a:pt x="4260" y="15657"/>
                  </a:lnTo>
                  <a:lnTo>
                    <a:pt x="13997" y="15657"/>
                  </a:lnTo>
                  <a:lnTo>
                    <a:pt x="14274" y="15602"/>
                  </a:lnTo>
                  <a:lnTo>
                    <a:pt x="14551" y="15436"/>
                  </a:lnTo>
                  <a:lnTo>
                    <a:pt x="14717" y="15215"/>
                  </a:lnTo>
                  <a:lnTo>
                    <a:pt x="14772" y="14883"/>
                  </a:lnTo>
                  <a:lnTo>
                    <a:pt x="14717" y="14606"/>
                  </a:lnTo>
                  <a:lnTo>
                    <a:pt x="14551" y="14330"/>
                  </a:lnTo>
                  <a:lnTo>
                    <a:pt x="14274" y="14164"/>
                  </a:lnTo>
                  <a:lnTo>
                    <a:pt x="13997" y="14108"/>
                  </a:lnTo>
                  <a:close/>
                  <a:moveTo>
                    <a:pt x="16764" y="1550"/>
                  </a:moveTo>
                  <a:lnTo>
                    <a:pt x="16764" y="20305"/>
                  </a:lnTo>
                  <a:lnTo>
                    <a:pt x="1549" y="20305"/>
                  </a:lnTo>
                  <a:lnTo>
                    <a:pt x="1549" y="1550"/>
                  </a:lnTo>
                  <a:lnTo>
                    <a:pt x="3430" y="1550"/>
                  </a:lnTo>
                  <a:lnTo>
                    <a:pt x="3430" y="1660"/>
                  </a:lnTo>
                  <a:lnTo>
                    <a:pt x="3430" y="2988"/>
                  </a:lnTo>
                  <a:lnTo>
                    <a:pt x="2988" y="2988"/>
                  </a:lnTo>
                  <a:lnTo>
                    <a:pt x="2988" y="4758"/>
                  </a:lnTo>
                  <a:lnTo>
                    <a:pt x="4703" y="4758"/>
                  </a:lnTo>
                  <a:lnTo>
                    <a:pt x="4703" y="2988"/>
                  </a:lnTo>
                  <a:lnTo>
                    <a:pt x="4260" y="2988"/>
                  </a:lnTo>
                  <a:lnTo>
                    <a:pt x="4260" y="1660"/>
                  </a:lnTo>
                  <a:lnTo>
                    <a:pt x="4260" y="1550"/>
                  </a:lnTo>
                  <a:lnTo>
                    <a:pt x="6971" y="1550"/>
                  </a:lnTo>
                  <a:lnTo>
                    <a:pt x="6916" y="1660"/>
                  </a:lnTo>
                  <a:lnTo>
                    <a:pt x="6916" y="2988"/>
                  </a:lnTo>
                  <a:lnTo>
                    <a:pt x="6473" y="2988"/>
                  </a:lnTo>
                  <a:lnTo>
                    <a:pt x="6473" y="4758"/>
                  </a:lnTo>
                  <a:lnTo>
                    <a:pt x="8244" y="4758"/>
                  </a:lnTo>
                  <a:lnTo>
                    <a:pt x="8244" y="2988"/>
                  </a:lnTo>
                  <a:lnTo>
                    <a:pt x="7801" y="2988"/>
                  </a:lnTo>
                  <a:lnTo>
                    <a:pt x="7801" y="1660"/>
                  </a:lnTo>
                  <a:lnTo>
                    <a:pt x="7801" y="1550"/>
                  </a:lnTo>
                  <a:lnTo>
                    <a:pt x="10512" y="1550"/>
                  </a:lnTo>
                  <a:lnTo>
                    <a:pt x="10457" y="1660"/>
                  </a:lnTo>
                  <a:lnTo>
                    <a:pt x="10457" y="2988"/>
                  </a:lnTo>
                  <a:lnTo>
                    <a:pt x="10014" y="2988"/>
                  </a:lnTo>
                  <a:lnTo>
                    <a:pt x="10014" y="4758"/>
                  </a:lnTo>
                  <a:lnTo>
                    <a:pt x="11784" y="4758"/>
                  </a:lnTo>
                  <a:lnTo>
                    <a:pt x="11784" y="2988"/>
                  </a:lnTo>
                  <a:lnTo>
                    <a:pt x="11342" y="2988"/>
                  </a:lnTo>
                  <a:lnTo>
                    <a:pt x="11342" y="1660"/>
                  </a:lnTo>
                  <a:lnTo>
                    <a:pt x="11342" y="1550"/>
                  </a:lnTo>
                  <a:lnTo>
                    <a:pt x="13997" y="1550"/>
                  </a:lnTo>
                  <a:lnTo>
                    <a:pt x="13997" y="1660"/>
                  </a:lnTo>
                  <a:lnTo>
                    <a:pt x="13997" y="2988"/>
                  </a:lnTo>
                  <a:lnTo>
                    <a:pt x="13555" y="2988"/>
                  </a:lnTo>
                  <a:lnTo>
                    <a:pt x="13555" y="4758"/>
                  </a:lnTo>
                  <a:lnTo>
                    <a:pt x="15325" y="4758"/>
                  </a:lnTo>
                  <a:lnTo>
                    <a:pt x="15325" y="2988"/>
                  </a:lnTo>
                  <a:lnTo>
                    <a:pt x="14883" y="2988"/>
                  </a:lnTo>
                  <a:lnTo>
                    <a:pt x="14883" y="1660"/>
                  </a:lnTo>
                  <a:lnTo>
                    <a:pt x="14883" y="1550"/>
                  </a:lnTo>
                  <a:close/>
                  <a:moveTo>
                    <a:pt x="775" y="1"/>
                  </a:moveTo>
                  <a:lnTo>
                    <a:pt x="443" y="56"/>
                  </a:lnTo>
                  <a:lnTo>
                    <a:pt x="222" y="222"/>
                  </a:lnTo>
                  <a:lnTo>
                    <a:pt x="56" y="499"/>
                  </a:lnTo>
                  <a:lnTo>
                    <a:pt x="0" y="775"/>
                  </a:lnTo>
                  <a:lnTo>
                    <a:pt x="0" y="21079"/>
                  </a:lnTo>
                  <a:lnTo>
                    <a:pt x="56" y="21356"/>
                  </a:lnTo>
                  <a:lnTo>
                    <a:pt x="222" y="21632"/>
                  </a:lnTo>
                  <a:lnTo>
                    <a:pt x="443" y="21798"/>
                  </a:lnTo>
                  <a:lnTo>
                    <a:pt x="775" y="21854"/>
                  </a:lnTo>
                  <a:lnTo>
                    <a:pt x="17538" y="21854"/>
                  </a:lnTo>
                  <a:lnTo>
                    <a:pt x="17815" y="21798"/>
                  </a:lnTo>
                  <a:lnTo>
                    <a:pt x="18091" y="21632"/>
                  </a:lnTo>
                  <a:lnTo>
                    <a:pt x="18257" y="21356"/>
                  </a:lnTo>
                  <a:lnTo>
                    <a:pt x="18313" y="21079"/>
                  </a:lnTo>
                  <a:lnTo>
                    <a:pt x="18313" y="775"/>
                  </a:lnTo>
                  <a:lnTo>
                    <a:pt x="18257" y="499"/>
                  </a:lnTo>
                  <a:lnTo>
                    <a:pt x="18091" y="222"/>
                  </a:lnTo>
                  <a:lnTo>
                    <a:pt x="17815" y="56"/>
                  </a:lnTo>
                  <a:lnTo>
                    <a:pt x="1753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8836715" y="1319218"/>
              <a:ext cx="246438" cy="241244"/>
            </a:xfrm>
            <a:custGeom>
              <a:avLst/>
              <a:gdLst/>
              <a:ahLst/>
              <a:cxnLst/>
              <a:rect l="0" t="0" r="0" b="0"/>
              <a:pathLst>
                <a:path w="20969" h="20527" extrusionOk="0">
                  <a:moveTo>
                    <a:pt x="14883" y="1827"/>
                  </a:moveTo>
                  <a:lnTo>
                    <a:pt x="19143" y="6086"/>
                  </a:lnTo>
                  <a:lnTo>
                    <a:pt x="10844" y="16377"/>
                  </a:lnTo>
                  <a:lnTo>
                    <a:pt x="4980" y="10512"/>
                  </a:lnTo>
                  <a:lnTo>
                    <a:pt x="14883" y="1827"/>
                  </a:lnTo>
                  <a:close/>
                  <a:moveTo>
                    <a:pt x="4316" y="12006"/>
                  </a:moveTo>
                  <a:lnTo>
                    <a:pt x="9406" y="17096"/>
                  </a:lnTo>
                  <a:lnTo>
                    <a:pt x="9406" y="17096"/>
                  </a:lnTo>
                  <a:lnTo>
                    <a:pt x="9018" y="16985"/>
                  </a:lnTo>
                  <a:lnTo>
                    <a:pt x="8687" y="16930"/>
                  </a:lnTo>
                  <a:lnTo>
                    <a:pt x="8299" y="16930"/>
                  </a:lnTo>
                  <a:lnTo>
                    <a:pt x="7912" y="16985"/>
                  </a:lnTo>
                  <a:lnTo>
                    <a:pt x="7469" y="17096"/>
                  </a:lnTo>
                  <a:lnTo>
                    <a:pt x="7027" y="17262"/>
                  </a:lnTo>
                  <a:lnTo>
                    <a:pt x="6529" y="17483"/>
                  </a:lnTo>
                  <a:lnTo>
                    <a:pt x="6086" y="17815"/>
                  </a:lnTo>
                  <a:lnTo>
                    <a:pt x="3597" y="15270"/>
                  </a:lnTo>
                  <a:lnTo>
                    <a:pt x="3873" y="14828"/>
                  </a:lnTo>
                  <a:lnTo>
                    <a:pt x="4150" y="14385"/>
                  </a:lnTo>
                  <a:lnTo>
                    <a:pt x="4316" y="13942"/>
                  </a:lnTo>
                  <a:lnTo>
                    <a:pt x="4427" y="13445"/>
                  </a:lnTo>
                  <a:lnTo>
                    <a:pt x="4482" y="13057"/>
                  </a:lnTo>
                  <a:lnTo>
                    <a:pt x="4427" y="12725"/>
                  </a:lnTo>
                  <a:lnTo>
                    <a:pt x="4371" y="12338"/>
                  </a:lnTo>
                  <a:lnTo>
                    <a:pt x="4316" y="12006"/>
                  </a:lnTo>
                  <a:close/>
                  <a:moveTo>
                    <a:pt x="3431" y="17317"/>
                  </a:moveTo>
                  <a:lnTo>
                    <a:pt x="4095" y="17981"/>
                  </a:lnTo>
                  <a:lnTo>
                    <a:pt x="3209" y="18866"/>
                  </a:lnTo>
                  <a:lnTo>
                    <a:pt x="2214" y="18534"/>
                  </a:lnTo>
                  <a:lnTo>
                    <a:pt x="3431" y="17317"/>
                  </a:lnTo>
                  <a:close/>
                  <a:moveTo>
                    <a:pt x="14938" y="1"/>
                  </a:moveTo>
                  <a:lnTo>
                    <a:pt x="14662" y="56"/>
                  </a:lnTo>
                  <a:lnTo>
                    <a:pt x="14385" y="167"/>
                  </a:lnTo>
                  <a:lnTo>
                    <a:pt x="3375" y="9904"/>
                  </a:lnTo>
                  <a:lnTo>
                    <a:pt x="3320" y="9904"/>
                  </a:lnTo>
                  <a:lnTo>
                    <a:pt x="2435" y="10789"/>
                  </a:lnTo>
                  <a:lnTo>
                    <a:pt x="2269" y="11066"/>
                  </a:lnTo>
                  <a:lnTo>
                    <a:pt x="2214" y="11342"/>
                  </a:lnTo>
                  <a:lnTo>
                    <a:pt x="2269" y="11674"/>
                  </a:lnTo>
                  <a:lnTo>
                    <a:pt x="2435" y="11896"/>
                  </a:lnTo>
                  <a:lnTo>
                    <a:pt x="2656" y="12227"/>
                  </a:lnTo>
                  <a:lnTo>
                    <a:pt x="2822" y="12504"/>
                  </a:lnTo>
                  <a:lnTo>
                    <a:pt x="2933" y="12836"/>
                  </a:lnTo>
                  <a:lnTo>
                    <a:pt x="2877" y="13223"/>
                  </a:lnTo>
                  <a:lnTo>
                    <a:pt x="2767" y="13611"/>
                  </a:lnTo>
                  <a:lnTo>
                    <a:pt x="2601" y="13998"/>
                  </a:lnTo>
                  <a:lnTo>
                    <a:pt x="2324" y="14385"/>
                  </a:lnTo>
                  <a:lnTo>
                    <a:pt x="1992" y="14772"/>
                  </a:lnTo>
                  <a:lnTo>
                    <a:pt x="1826" y="15049"/>
                  </a:lnTo>
                  <a:lnTo>
                    <a:pt x="1771" y="15326"/>
                  </a:lnTo>
                  <a:lnTo>
                    <a:pt x="1826" y="15602"/>
                  </a:lnTo>
                  <a:lnTo>
                    <a:pt x="1992" y="15879"/>
                  </a:lnTo>
                  <a:lnTo>
                    <a:pt x="2324" y="16211"/>
                  </a:lnTo>
                  <a:lnTo>
                    <a:pt x="222" y="18313"/>
                  </a:lnTo>
                  <a:lnTo>
                    <a:pt x="111" y="18479"/>
                  </a:lnTo>
                  <a:lnTo>
                    <a:pt x="1" y="18645"/>
                  </a:lnTo>
                  <a:lnTo>
                    <a:pt x="1" y="18811"/>
                  </a:lnTo>
                  <a:lnTo>
                    <a:pt x="1" y="19032"/>
                  </a:lnTo>
                  <a:lnTo>
                    <a:pt x="111" y="19198"/>
                  </a:lnTo>
                  <a:lnTo>
                    <a:pt x="222" y="19364"/>
                  </a:lnTo>
                  <a:lnTo>
                    <a:pt x="333" y="19530"/>
                  </a:lnTo>
                  <a:lnTo>
                    <a:pt x="499" y="19586"/>
                  </a:lnTo>
                  <a:lnTo>
                    <a:pt x="3154" y="20471"/>
                  </a:lnTo>
                  <a:lnTo>
                    <a:pt x="3431" y="20526"/>
                  </a:lnTo>
                  <a:lnTo>
                    <a:pt x="3707" y="20471"/>
                  </a:lnTo>
                  <a:lnTo>
                    <a:pt x="3984" y="20305"/>
                  </a:lnTo>
                  <a:lnTo>
                    <a:pt x="5201" y="19088"/>
                  </a:lnTo>
                  <a:lnTo>
                    <a:pt x="5533" y="19420"/>
                  </a:lnTo>
                  <a:lnTo>
                    <a:pt x="5754" y="19586"/>
                  </a:lnTo>
                  <a:lnTo>
                    <a:pt x="6086" y="19641"/>
                  </a:lnTo>
                  <a:lnTo>
                    <a:pt x="6363" y="19586"/>
                  </a:lnTo>
                  <a:lnTo>
                    <a:pt x="6640" y="19420"/>
                  </a:lnTo>
                  <a:lnTo>
                    <a:pt x="7027" y="19032"/>
                  </a:lnTo>
                  <a:lnTo>
                    <a:pt x="7414" y="18811"/>
                  </a:lnTo>
                  <a:lnTo>
                    <a:pt x="7801" y="18590"/>
                  </a:lnTo>
                  <a:lnTo>
                    <a:pt x="8189" y="18479"/>
                  </a:lnTo>
                  <a:lnTo>
                    <a:pt x="8521" y="18479"/>
                  </a:lnTo>
                  <a:lnTo>
                    <a:pt x="8853" y="18534"/>
                  </a:lnTo>
                  <a:lnTo>
                    <a:pt x="9184" y="18700"/>
                  </a:lnTo>
                  <a:lnTo>
                    <a:pt x="9516" y="18977"/>
                  </a:lnTo>
                  <a:lnTo>
                    <a:pt x="9738" y="19143"/>
                  </a:lnTo>
                  <a:lnTo>
                    <a:pt x="10014" y="19198"/>
                  </a:lnTo>
                  <a:lnTo>
                    <a:pt x="10346" y="19143"/>
                  </a:lnTo>
                  <a:lnTo>
                    <a:pt x="10568" y="18977"/>
                  </a:lnTo>
                  <a:lnTo>
                    <a:pt x="11453" y="18092"/>
                  </a:lnTo>
                  <a:lnTo>
                    <a:pt x="11508" y="18036"/>
                  </a:lnTo>
                  <a:lnTo>
                    <a:pt x="20803" y="6529"/>
                  </a:lnTo>
                  <a:lnTo>
                    <a:pt x="20913" y="6308"/>
                  </a:lnTo>
                  <a:lnTo>
                    <a:pt x="20969" y="6031"/>
                  </a:lnTo>
                  <a:lnTo>
                    <a:pt x="20913" y="5755"/>
                  </a:lnTo>
                  <a:lnTo>
                    <a:pt x="20747" y="5533"/>
                  </a:lnTo>
                  <a:lnTo>
                    <a:pt x="15436" y="222"/>
                  </a:lnTo>
                  <a:lnTo>
                    <a:pt x="15215" y="56"/>
                  </a:lnTo>
                  <a:lnTo>
                    <a:pt x="1493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4445577" y="-92335"/>
              <a:ext cx="256839" cy="256839"/>
            </a:xfrm>
            <a:custGeom>
              <a:avLst/>
              <a:gdLst/>
              <a:ahLst/>
              <a:cxnLst/>
              <a:rect l="0" t="0" r="0" b="0"/>
              <a:pathLst>
                <a:path w="21854" h="21854" extrusionOk="0">
                  <a:moveTo>
                    <a:pt x="16211" y="1882"/>
                  </a:moveTo>
                  <a:lnTo>
                    <a:pt x="19973" y="5644"/>
                  </a:lnTo>
                  <a:lnTo>
                    <a:pt x="5644" y="19972"/>
                  </a:lnTo>
                  <a:lnTo>
                    <a:pt x="1882" y="16210"/>
                  </a:lnTo>
                  <a:lnTo>
                    <a:pt x="3873" y="14219"/>
                  </a:lnTo>
                  <a:lnTo>
                    <a:pt x="5533" y="15878"/>
                  </a:lnTo>
                  <a:lnTo>
                    <a:pt x="5810" y="16044"/>
                  </a:lnTo>
                  <a:lnTo>
                    <a:pt x="6086" y="16100"/>
                  </a:lnTo>
                  <a:lnTo>
                    <a:pt x="6363" y="16044"/>
                  </a:lnTo>
                  <a:lnTo>
                    <a:pt x="6640" y="15878"/>
                  </a:lnTo>
                  <a:lnTo>
                    <a:pt x="6806" y="15602"/>
                  </a:lnTo>
                  <a:lnTo>
                    <a:pt x="6861" y="15325"/>
                  </a:lnTo>
                  <a:lnTo>
                    <a:pt x="6806" y="15049"/>
                  </a:lnTo>
                  <a:lnTo>
                    <a:pt x="6640" y="14772"/>
                  </a:lnTo>
                  <a:lnTo>
                    <a:pt x="4980" y="13112"/>
                  </a:lnTo>
                  <a:lnTo>
                    <a:pt x="5644" y="12448"/>
                  </a:lnTo>
                  <a:lnTo>
                    <a:pt x="6861" y="13666"/>
                  </a:lnTo>
                  <a:lnTo>
                    <a:pt x="7137" y="13831"/>
                  </a:lnTo>
                  <a:lnTo>
                    <a:pt x="7414" y="13887"/>
                  </a:lnTo>
                  <a:lnTo>
                    <a:pt x="7691" y="13831"/>
                  </a:lnTo>
                  <a:lnTo>
                    <a:pt x="7967" y="13666"/>
                  </a:lnTo>
                  <a:lnTo>
                    <a:pt x="8133" y="13389"/>
                  </a:lnTo>
                  <a:lnTo>
                    <a:pt x="8189" y="13112"/>
                  </a:lnTo>
                  <a:lnTo>
                    <a:pt x="8133" y="12836"/>
                  </a:lnTo>
                  <a:lnTo>
                    <a:pt x="7967" y="12559"/>
                  </a:lnTo>
                  <a:lnTo>
                    <a:pt x="6750" y="11342"/>
                  </a:lnTo>
                  <a:lnTo>
                    <a:pt x="7635" y="10457"/>
                  </a:lnTo>
                  <a:lnTo>
                    <a:pt x="9295" y="12116"/>
                  </a:lnTo>
                  <a:lnTo>
                    <a:pt x="9516" y="12282"/>
                  </a:lnTo>
                  <a:lnTo>
                    <a:pt x="9848" y="12338"/>
                  </a:lnTo>
                  <a:lnTo>
                    <a:pt x="10125" y="12282"/>
                  </a:lnTo>
                  <a:lnTo>
                    <a:pt x="10346" y="12116"/>
                  </a:lnTo>
                  <a:lnTo>
                    <a:pt x="10512" y="11895"/>
                  </a:lnTo>
                  <a:lnTo>
                    <a:pt x="10623" y="11563"/>
                  </a:lnTo>
                  <a:lnTo>
                    <a:pt x="10512" y="11287"/>
                  </a:lnTo>
                  <a:lnTo>
                    <a:pt x="10346" y="11065"/>
                  </a:lnTo>
                  <a:lnTo>
                    <a:pt x="8687" y="9406"/>
                  </a:lnTo>
                  <a:lnTo>
                    <a:pt x="9406" y="8686"/>
                  </a:lnTo>
                  <a:lnTo>
                    <a:pt x="10402" y="9682"/>
                  </a:lnTo>
                  <a:lnTo>
                    <a:pt x="10623" y="9848"/>
                  </a:lnTo>
                  <a:lnTo>
                    <a:pt x="10955" y="9903"/>
                  </a:lnTo>
                  <a:lnTo>
                    <a:pt x="11231" y="9848"/>
                  </a:lnTo>
                  <a:lnTo>
                    <a:pt x="11508" y="9682"/>
                  </a:lnTo>
                  <a:lnTo>
                    <a:pt x="11674" y="9461"/>
                  </a:lnTo>
                  <a:lnTo>
                    <a:pt x="11729" y="9184"/>
                  </a:lnTo>
                  <a:lnTo>
                    <a:pt x="11674" y="8852"/>
                  </a:lnTo>
                  <a:lnTo>
                    <a:pt x="11508" y="8631"/>
                  </a:lnTo>
                  <a:lnTo>
                    <a:pt x="10457" y="7635"/>
                  </a:lnTo>
                  <a:lnTo>
                    <a:pt x="11342" y="6750"/>
                  </a:lnTo>
                  <a:lnTo>
                    <a:pt x="13002" y="8410"/>
                  </a:lnTo>
                  <a:lnTo>
                    <a:pt x="13278" y="8576"/>
                  </a:lnTo>
                  <a:lnTo>
                    <a:pt x="13555" y="8631"/>
                  </a:lnTo>
                  <a:lnTo>
                    <a:pt x="13887" y="8576"/>
                  </a:lnTo>
                  <a:lnTo>
                    <a:pt x="14108" y="8410"/>
                  </a:lnTo>
                  <a:lnTo>
                    <a:pt x="14274" y="8133"/>
                  </a:lnTo>
                  <a:lnTo>
                    <a:pt x="14330" y="7856"/>
                  </a:lnTo>
                  <a:lnTo>
                    <a:pt x="14274" y="7580"/>
                  </a:lnTo>
                  <a:lnTo>
                    <a:pt x="14108" y="7303"/>
                  </a:lnTo>
                  <a:lnTo>
                    <a:pt x="12449" y="5644"/>
                  </a:lnTo>
                  <a:lnTo>
                    <a:pt x="13112" y="4980"/>
                  </a:lnTo>
                  <a:lnTo>
                    <a:pt x="14385" y="6197"/>
                  </a:lnTo>
                  <a:lnTo>
                    <a:pt x="14606" y="6363"/>
                  </a:lnTo>
                  <a:lnTo>
                    <a:pt x="14883" y="6418"/>
                  </a:lnTo>
                  <a:lnTo>
                    <a:pt x="15215" y="6363"/>
                  </a:lnTo>
                  <a:lnTo>
                    <a:pt x="15436" y="6141"/>
                  </a:lnTo>
                  <a:lnTo>
                    <a:pt x="15602" y="5920"/>
                  </a:lnTo>
                  <a:lnTo>
                    <a:pt x="15657" y="5644"/>
                  </a:lnTo>
                  <a:lnTo>
                    <a:pt x="15602" y="5312"/>
                  </a:lnTo>
                  <a:lnTo>
                    <a:pt x="15436" y="5090"/>
                  </a:lnTo>
                  <a:lnTo>
                    <a:pt x="14219" y="3873"/>
                  </a:lnTo>
                  <a:lnTo>
                    <a:pt x="16211" y="1882"/>
                  </a:lnTo>
                  <a:close/>
                  <a:moveTo>
                    <a:pt x="16211" y="0"/>
                  </a:moveTo>
                  <a:lnTo>
                    <a:pt x="15934" y="56"/>
                  </a:lnTo>
                  <a:lnTo>
                    <a:pt x="15657" y="222"/>
                  </a:lnTo>
                  <a:lnTo>
                    <a:pt x="7082" y="8852"/>
                  </a:lnTo>
                  <a:lnTo>
                    <a:pt x="222" y="15712"/>
                  </a:lnTo>
                  <a:lnTo>
                    <a:pt x="56" y="15934"/>
                  </a:lnTo>
                  <a:lnTo>
                    <a:pt x="1" y="16210"/>
                  </a:lnTo>
                  <a:lnTo>
                    <a:pt x="56" y="16542"/>
                  </a:lnTo>
                  <a:lnTo>
                    <a:pt x="222" y="16764"/>
                  </a:lnTo>
                  <a:lnTo>
                    <a:pt x="5090" y="21632"/>
                  </a:lnTo>
                  <a:lnTo>
                    <a:pt x="5312" y="21798"/>
                  </a:lnTo>
                  <a:lnTo>
                    <a:pt x="5644" y="21853"/>
                  </a:lnTo>
                  <a:lnTo>
                    <a:pt x="5920" y="21798"/>
                  </a:lnTo>
                  <a:lnTo>
                    <a:pt x="6197" y="21632"/>
                  </a:lnTo>
                  <a:lnTo>
                    <a:pt x="21632" y="6197"/>
                  </a:lnTo>
                  <a:lnTo>
                    <a:pt x="21798" y="5920"/>
                  </a:lnTo>
                  <a:lnTo>
                    <a:pt x="21854" y="5644"/>
                  </a:lnTo>
                  <a:lnTo>
                    <a:pt x="21798" y="5367"/>
                  </a:lnTo>
                  <a:lnTo>
                    <a:pt x="21632" y="5090"/>
                  </a:lnTo>
                  <a:lnTo>
                    <a:pt x="16764" y="222"/>
                  </a:lnTo>
                  <a:lnTo>
                    <a:pt x="16487" y="56"/>
                  </a:lnTo>
                  <a:lnTo>
                    <a:pt x="16211"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1964817">
              <a:off x="7620084" y="553324"/>
              <a:ext cx="256848" cy="256848"/>
            </a:xfrm>
            <a:custGeom>
              <a:avLst/>
              <a:gdLst/>
              <a:ahLst/>
              <a:cxnLst/>
              <a:rect l="0" t="0" r="0" b="0"/>
              <a:pathLst>
                <a:path w="21854" h="21854" extrusionOk="0">
                  <a:moveTo>
                    <a:pt x="4205" y="11010"/>
                  </a:moveTo>
                  <a:lnTo>
                    <a:pt x="10844" y="17649"/>
                  </a:lnTo>
                  <a:lnTo>
                    <a:pt x="4205" y="17649"/>
                  </a:lnTo>
                  <a:lnTo>
                    <a:pt x="4205" y="11010"/>
                  </a:lnTo>
                  <a:close/>
                  <a:moveTo>
                    <a:pt x="3320" y="8410"/>
                  </a:moveTo>
                  <a:lnTo>
                    <a:pt x="3098" y="8465"/>
                  </a:lnTo>
                  <a:lnTo>
                    <a:pt x="2932" y="8576"/>
                  </a:lnTo>
                  <a:lnTo>
                    <a:pt x="2767" y="8742"/>
                  </a:lnTo>
                  <a:lnTo>
                    <a:pt x="2656" y="8908"/>
                  </a:lnTo>
                  <a:lnTo>
                    <a:pt x="2656" y="9129"/>
                  </a:lnTo>
                  <a:lnTo>
                    <a:pt x="2656" y="18424"/>
                  </a:lnTo>
                  <a:lnTo>
                    <a:pt x="2711" y="18700"/>
                  </a:lnTo>
                  <a:lnTo>
                    <a:pt x="2877" y="18977"/>
                  </a:lnTo>
                  <a:lnTo>
                    <a:pt x="3098" y="19143"/>
                  </a:lnTo>
                  <a:lnTo>
                    <a:pt x="3430" y="19198"/>
                  </a:lnTo>
                  <a:lnTo>
                    <a:pt x="12670" y="19198"/>
                  </a:lnTo>
                  <a:lnTo>
                    <a:pt x="12891" y="19143"/>
                  </a:lnTo>
                  <a:lnTo>
                    <a:pt x="13112" y="19088"/>
                  </a:lnTo>
                  <a:lnTo>
                    <a:pt x="13278" y="18922"/>
                  </a:lnTo>
                  <a:lnTo>
                    <a:pt x="13389" y="18700"/>
                  </a:lnTo>
                  <a:lnTo>
                    <a:pt x="13444" y="18479"/>
                  </a:lnTo>
                  <a:lnTo>
                    <a:pt x="13444" y="18258"/>
                  </a:lnTo>
                  <a:lnTo>
                    <a:pt x="13389" y="18036"/>
                  </a:lnTo>
                  <a:lnTo>
                    <a:pt x="13223" y="17870"/>
                  </a:lnTo>
                  <a:lnTo>
                    <a:pt x="3984" y="8631"/>
                  </a:lnTo>
                  <a:lnTo>
                    <a:pt x="3762" y="8465"/>
                  </a:lnTo>
                  <a:lnTo>
                    <a:pt x="3596" y="8410"/>
                  </a:lnTo>
                  <a:close/>
                  <a:moveTo>
                    <a:pt x="1549" y="2656"/>
                  </a:moveTo>
                  <a:lnTo>
                    <a:pt x="3209" y="4316"/>
                  </a:lnTo>
                  <a:lnTo>
                    <a:pt x="2877" y="4648"/>
                  </a:lnTo>
                  <a:lnTo>
                    <a:pt x="2711" y="4869"/>
                  </a:lnTo>
                  <a:lnTo>
                    <a:pt x="2656" y="5201"/>
                  </a:lnTo>
                  <a:lnTo>
                    <a:pt x="2711" y="5478"/>
                  </a:lnTo>
                  <a:lnTo>
                    <a:pt x="2877" y="5754"/>
                  </a:lnTo>
                  <a:lnTo>
                    <a:pt x="3154" y="5920"/>
                  </a:lnTo>
                  <a:lnTo>
                    <a:pt x="3430" y="5976"/>
                  </a:lnTo>
                  <a:lnTo>
                    <a:pt x="3707" y="5920"/>
                  </a:lnTo>
                  <a:lnTo>
                    <a:pt x="3984" y="5754"/>
                  </a:lnTo>
                  <a:lnTo>
                    <a:pt x="4316" y="5367"/>
                  </a:lnTo>
                  <a:lnTo>
                    <a:pt x="5422" y="6529"/>
                  </a:lnTo>
                  <a:lnTo>
                    <a:pt x="5090" y="6861"/>
                  </a:lnTo>
                  <a:lnTo>
                    <a:pt x="4924" y="7082"/>
                  </a:lnTo>
                  <a:lnTo>
                    <a:pt x="4869" y="7414"/>
                  </a:lnTo>
                  <a:lnTo>
                    <a:pt x="4924" y="7691"/>
                  </a:lnTo>
                  <a:lnTo>
                    <a:pt x="5090" y="7912"/>
                  </a:lnTo>
                  <a:lnTo>
                    <a:pt x="5311" y="8133"/>
                  </a:lnTo>
                  <a:lnTo>
                    <a:pt x="5643" y="8189"/>
                  </a:lnTo>
                  <a:lnTo>
                    <a:pt x="5920" y="8133"/>
                  </a:lnTo>
                  <a:lnTo>
                    <a:pt x="6197" y="7912"/>
                  </a:lnTo>
                  <a:lnTo>
                    <a:pt x="6529" y="7580"/>
                  </a:lnTo>
                  <a:lnTo>
                    <a:pt x="7635" y="8742"/>
                  </a:lnTo>
                  <a:lnTo>
                    <a:pt x="7303" y="9074"/>
                  </a:lnTo>
                  <a:lnTo>
                    <a:pt x="7137" y="9295"/>
                  </a:lnTo>
                  <a:lnTo>
                    <a:pt x="7082" y="9572"/>
                  </a:lnTo>
                  <a:lnTo>
                    <a:pt x="7137" y="9904"/>
                  </a:lnTo>
                  <a:lnTo>
                    <a:pt x="7303" y="10125"/>
                  </a:lnTo>
                  <a:lnTo>
                    <a:pt x="7524" y="10291"/>
                  </a:lnTo>
                  <a:lnTo>
                    <a:pt x="7856" y="10346"/>
                  </a:lnTo>
                  <a:lnTo>
                    <a:pt x="8133" y="10291"/>
                  </a:lnTo>
                  <a:lnTo>
                    <a:pt x="8354" y="10125"/>
                  </a:lnTo>
                  <a:lnTo>
                    <a:pt x="8742" y="9793"/>
                  </a:lnTo>
                  <a:lnTo>
                    <a:pt x="9848" y="10900"/>
                  </a:lnTo>
                  <a:lnTo>
                    <a:pt x="9516" y="11232"/>
                  </a:lnTo>
                  <a:lnTo>
                    <a:pt x="9350" y="11508"/>
                  </a:lnTo>
                  <a:lnTo>
                    <a:pt x="9239" y="11785"/>
                  </a:lnTo>
                  <a:lnTo>
                    <a:pt x="9350" y="12117"/>
                  </a:lnTo>
                  <a:lnTo>
                    <a:pt x="9516" y="12338"/>
                  </a:lnTo>
                  <a:lnTo>
                    <a:pt x="9737" y="12504"/>
                  </a:lnTo>
                  <a:lnTo>
                    <a:pt x="10014" y="12559"/>
                  </a:lnTo>
                  <a:lnTo>
                    <a:pt x="10346" y="12504"/>
                  </a:lnTo>
                  <a:lnTo>
                    <a:pt x="10567" y="12338"/>
                  </a:lnTo>
                  <a:lnTo>
                    <a:pt x="10899" y="12006"/>
                  </a:lnTo>
                  <a:lnTo>
                    <a:pt x="12061" y="13113"/>
                  </a:lnTo>
                  <a:lnTo>
                    <a:pt x="11674" y="13445"/>
                  </a:lnTo>
                  <a:lnTo>
                    <a:pt x="11508" y="13721"/>
                  </a:lnTo>
                  <a:lnTo>
                    <a:pt x="11452" y="13998"/>
                  </a:lnTo>
                  <a:lnTo>
                    <a:pt x="11508" y="14330"/>
                  </a:lnTo>
                  <a:lnTo>
                    <a:pt x="11674" y="14551"/>
                  </a:lnTo>
                  <a:lnTo>
                    <a:pt x="11950" y="14717"/>
                  </a:lnTo>
                  <a:lnTo>
                    <a:pt x="12227" y="14772"/>
                  </a:lnTo>
                  <a:lnTo>
                    <a:pt x="12559" y="14717"/>
                  </a:lnTo>
                  <a:lnTo>
                    <a:pt x="12780" y="14551"/>
                  </a:lnTo>
                  <a:lnTo>
                    <a:pt x="13112" y="14219"/>
                  </a:lnTo>
                  <a:lnTo>
                    <a:pt x="14219" y="15326"/>
                  </a:lnTo>
                  <a:lnTo>
                    <a:pt x="13887" y="15657"/>
                  </a:lnTo>
                  <a:lnTo>
                    <a:pt x="13721" y="15934"/>
                  </a:lnTo>
                  <a:lnTo>
                    <a:pt x="13665" y="16211"/>
                  </a:lnTo>
                  <a:lnTo>
                    <a:pt x="13721" y="16487"/>
                  </a:lnTo>
                  <a:lnTo>
                    <a:pt x="13887" y="16764"/>
                  </a:lnTo>
                  <a:lnTo>
                    <a:pt x="14163" y="16930"/>
                  </a:lnTo>
                  <a:lnTo>
                    <a:pt x="14440" y="16985"/>
                  </a:lnTo>
                  <a:lnTo>
                    <a:pt x="14717" y="16930"/>
                  </a:lnTo>
                  <a:lnTo>
                    <a:pt x="14993" y="16764"/>
                  </a:lnTo>
                  <a:lnTo>
                    <a:pt x="15325" y="16432"/>
                  </a:lnTo>
                  <a:lnTo>
                    <a:pt x="16432" y="17538"/>
                  </a:lnTo>
                  <a:lnTo>
                    <a:pt x="16100" y="17870"/>
                  </a:lnTo>
                  <a:lnTo>
                    <a:pt x="15934" y="18147"/>
                  </a:lnTo>
                  <a:lnTo>
                    <a:pt x="15878" y="18424"/>
                  </a:lnTo>
                  <a:lnTo>
                    <a:pt x="15934" y="18700"/>
                  </a:lnTo>
                  <a:lnTo>
                    <a:pt x="16100" y="18977"/>
                  </a:lnTo>
                  <a:lnTo>
                    <a:pt x="16376" y="19143"/>
                  </a:lnTo>
                  <a:lnTo>
                    <a:pt x="16653" y="19198"/>
                  </a:lnTo>
                  <a:lnTo>
                    <a:pt x="16930" y="19143"/>
                  </a:lnTo>
                  <a:lnTo>
                    <a:pt x="17206" y="18977"/>
                  </a:lnTo>
                  <a:lnTo>
                    <a:pt x="17538" y="18645"/>
                  </a:lnTo>
                  <a:lnTo>
                    <a:pt x="19198" y="20305"/>
                  </a:lnTo>
                  <a:lnTo>
                    <a:pt x="1549" y="20305"/>
                  </a:lnTo>
                  <a:lnTo>
                    <a:pt x="1549" y="2656"/>
                  </a:lnTo>
                  <a:close/>
                  <a:moveTo>
                    <a:pt x="720" y="1"/>
                  </a:moveTo>
                  <a:lnTo>
                    <a:pt x="498" y="56"/>
                  </a:lnTo>
                  <a:lnTo>
                    <a:pt x="277" y="167"/>
                  </a:lnTo>
                  <a:lnTo>
                    <a:pt x="111" y="333"/>
                  </a:lnTo>
                  <a:lnTo>
                    <a:pt x="56" y="554"/>
                  </a:lnTo>
                  <a:lnTo>
                    <a:pt x="0" y="775"/>
                  </a:lnTo>
                  <a:lnTo>
                    <a:pt x="0" y="21079"/>
                  </a:lnTo>
                  <a:lnTo>
                    <a:pt x="56" y="21356"/>
                  </a:lnTo>
                  <a:lnTo>
                    <a:pt x="222" y="21632"/>
                  </a:lnTo>
                  <a:lnTo>
                    <a:pt x="443" y="21798"/>
                  </a:lnTo>
                  <a:lnTo>
                    <a:pt x="775" y="21854"/>
                  </a:lnTo>
                  <a:lnTo>
                    <a:pt x="21079" y="21854"/>
                  </a:lnTo>
                  <a:lnTo>
                    <a:pt x="21300" y="21798"/>
                  </a:lnTo>
                  <a:lnTo>
                    <a:pt x="21521" y="21743"/>
                  </a:lnTo>
                  <a:lnTo>
                    <a:pt x="21687" y="21577"/>
                  </a:lnTo>
                  <a:lnTo>
                    <a:pt x="21798" y="21356"/>
                  </a:lnTo>
                  <a:lnTo>
                    <a:pt x="21853" y="21135"/>
                  </a:lnTo>
                  <a:lnTo>
                    <a:pt x="21853" y="20913"/>
                  </a:lnTo>
                  <a:lnTo>
                    <a:pt x="21743" y="20692"/>
                  </a:lnTo>
                  <a:lnTo>
                    <a:pt x="21632" y="20526"/>
                  </a:lnTo>
                  <a:lnTo>
                    <a:pt x="1328" y="222"/>
                  </a:lnTo>
                  <a:lnTo>
                    <a:pt x="1107" y="111"/>
                  </a:lnTo>
                  <a:lnTo>
                    <a:pt x="941"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rot="-1447329">
              <a:off x="7082181" y="-59542"/>
              <a:ext cx="256810" cy="256163"/>
            </a:xfrm>
            <a:custGeom>
              <a:avLst/>
              <a:gdLst/>
              <a:ahLst/>
              <a:cxnLst/>
              <a:rect l="0" t="0" r="0" b="0"/>
              <a:pathLst>
                <a:path w="21854" h="21799" extrusionOk="0">
                  <a:moveTo>
                    <a:pt x="8742" y="4150"/>
                  </a:moveTo>
                  <a:lnTo>
                    <a:pt x="9018" y="4205"/>
                  </a:lnTo>
                  <a:lnTo>
                    <a:pt x="9295" y="4261"/>
                  </a:lnTo>
                  <a:lnTo>
                    <a:pt x="9516" y="4427"/>
                  </a:lnTo>
                  <a:lnTo>
                    <a:pt x="9737" y="4593"/>
                  </a:lnTo>
                  <a:lnTo>
                    <a:pt x="9903" y="4814"/>
                  </a:lnTo>
                  <a:lnTo>
                    <a:pt x="10069" y="5035"/>
                  </a:lnTo>
                  <a:lnTo>
                    <a:pt x="10125" y="5312"/>
                  </a:lnTo>
                  <a:lnTo>
                    <a:pt x="10180" y="5589"/>
                  </a:lnTo>
                  <a:lnTo>
                    <a:pt x="10125" y="5921"/>
                  </a:lnTo>
                  <a:lnTo>
                    <a:pt x="10069" y="6142"/>
                  </a:lnTo>
                  <a:lnTo>
                    <a:pt x="9903" y="6418"/>
                  </a:lnTo>
                  <a:lnTo>
                    <a:pt x="9737" y="6640"/>
                  </a:lnTo>
                  <a:lnTo>
                    <a:pt x="9516" y="6806"/>
                  </a:lnTo>
                  <a:lnTo>
                    <a:pt x="9295" y="6916"/>
                  </a:lnTo>
                  <a:lnTo>
                    <a:pt x="9018" y="7027"/>
                  </a:lnTo>
                  <a:lnTo>
                    <a:pt x="6086" y="7027"/>
                  </a:lnTo>
                  <a:lnTo>
                    <a:pt x="5865" y="6972"/>
                  </a:lnTo>
                  <a:lnTo>
                    <a:pt x="5699" y="6861"/>
                  </a:lnTo>
                  <a:lnTo>
                    <a:pt x="5588" y="6695"/>
                  </a:lnTo>
                  <a:lnTo>
                    <a:pt x="5533" y="6474"/>
                  </a:lnTo>
                  <a:lnTo>
                    <a:pt x="5588" y="6252"/>
                  </a:lnTo>
                  <a:lnTo>
                    <a:pt x="5699" y="6087"/>
                  </a:lnTo>
                  <a:lnTo>
                    <a:pt x="5865" y="5976"/>
                  </a:lnTo>
                  <a:lnTo>
                    <a:pt x="6086" y="5921"/>
                  </a:lnTo>
                  <a:lnTo>
                    <a:pt x="6307" y="5976"/>
                  </a:lnTo>
                  <a:lnTo>
                    <a:pt x="6473" y="6031"/>
                  </a:lnTo>
                  <a:lnTo>
                    <a:pt x="6639" y="6031"/>
                  </a:lnTo>
                  <a:lnTo>
                    <a:pt x="6805" y="5976"/>
                  </a:lnTo>
                  <a:lnTo>
                    <a:pt x="6971" y="5921"/>
                  </a:lnTo>
                  <a:lnTo>
                    <a:pt x="7082" y="5810"/>
                  </a:lnTo>
                  <a:lnTo>
                    <a:pt x="7192" y="5699"/>
                  </a:lnTo>
                  <a:lnTo>
                    <a:pt x="7303" y="5533"/>
                  </a:lnTo>
                  <a:lnTo>
                    <a:pt x="7303" y="5367"/>
                  </a:lnTo>
                  <a:lnTo>
                    <a:pt x="7358" y="5146"/>
                  </a:lnTo>
                  <a:lnTo>
                    <a:pt x="7469" y="4869"/>
                  </a:lnTo>
                  <a:lnTo>
                    <a:pt x="7635" y="4703"/>
                  </a:lnTo>
                  <a:lnTo>
                    <a:pt x="7801" y="4537"/>
                  </a:lnTo>
                  <a:lnTo>
                    <a:pt x="8022" y="4371"/>
                  </a:lnTo>
                  <a:lnTo>
                    <a:pt x="8244" y="4261"/>
                  </a:lnTo>
                  <a:lnTo>
                    <a:pt x="8465" y="4205"/>
                  </a:lnTo>
                  <a:lnTo>
                    <a:pt x="8742" y="4150"/>
                  </a:lnTo>
                  <a:close/>
                  <a:moveTo>
                    <a:pt x="8742" y="2601"/>
                  </a:moveTo>
                  <a:lnTo>
                    <a:pt x="8299" y="2656"/>
                  </a:lnTo>
                  <a:lnTo>
                    <a:pt x="7856" y="2767"/>
                  </a:lnTo>
                  <a:lnTo>
                    <a:pt x="7469" y="2933"/>
                  </a:lnTo>
                  <a:lnTo>
                    <a:pt x="7082" y="3099"/>
                  </a:lnTo>
                  <a:lnTo>
                    <a:pt x="6750" y="3376"/>
                  </a:lnTo>
                  <a:lnTo>
                    <a:pt x="6473" y="3652"/>
                  </a:lnTo>
                  <a:lnTo>
                    <a:pt x="6197" y="4040"/>
                  </a:lnTo>
                  <a:lnTo>
                    <a:pt x="6031" y="4371"/>
                  </a:lnTo>
                  <a:lnTo>
                    <a:pt x="5588" y="4427"/>
                  </a:lnTo>
                  <a:lnTo>
                    <a:pt x="5201" y="4593"/>
                  </a:lnTo>
                  <a:lnTo>
                    <a:pt x="4869" y="4759"/>
                  </a:lnTo>
                  <a:lnTo>
                    <a:pt x="4592" y="5035"/>
                  </a:lnTo>
                  <a:lnTo>
                    <a:pt x="4316" y="5312"/>
                  </a:lnTo>
                  <a:lnTo>
                    <a:pt x="4150" y="5699"/>
                  </a:lnTo>
                  <a:lnTo>
                    <a:pt x="4039" y="6087"/>
                  </a:lnTo>
                  <a:lnTo>
                    <a:pt x="3984" y="6474"/>
                  </a:lnTo>
                  <a:lnTo>
                    <a:pt x="4039" y="6916"/>
                  </a:lnTo>
                  <a:lnTo>
                    <a:pt x="4150" y="7304"/>
                  </a:lnTo>
                  <a:lnTo>
                    <a:pt x="4371" y="7636"/>
                  </a:lnTo>
                  <a:lnTo>
                    <a:pt x="4592" y="7968"/>
                  </a:lnTo>
                  <a:lnTo>
                    <a:pt x="4924" y="8244"/>
                  </a:lnTo>
                  <a:lnTo>
                    <a:pt x="5256" y="8410"/>
                  </a:lnTo>
                  <a:lnTo>
                    <a:pt x="5643" y="8521"/>
                  </a:lnTo>
                  <a:lnTo>
                    <a:pt x="6086" y="8576"/>
                  </a:lnTo>
                  <a:lnTo>
                    <a:pt x="8742" y="8576"/>
                  </a:lnTo>
                  <a:lnTo>
                    <a:pt x="9350" y="8521"/>
                  </a:lnTo>
                  <a:lnTo>
                    <a:pt x="9903" y="8355"/>
                  </a:lnTo>
                  <a:lnTo>
                    <a:pt x="10401" y="8078"/>
                  </a:lnTo>
                  <a:lnTo>
                    <a:pt x="10844" y="7691"/>
                  </a:lnTo>
                  <a:lnTo>
                    <a:pt x="11176" y="7248"/>
                  </a:lnTo>
                  <a:lnTo>
                    <a:pt x="11452" y="6750"/>
                  </a:lnTo>
                  <a:lnTo>
                    <a:pt x="11674" y="6197"/>
                  </a:lnTo>
                  <a:lnTo>
                    <a:pt x="11729" y="5589"/>
                  </a:lnTo>
                  <a:lnTo>
                    <a:pt x="11674" y="4980"/>
                  </a:lnTo>
                  <a:lnTo>
                    <a:pt x="11452" y="4427"/>
                  </a:lnTo>
                  <a:lnTo>
                    <a:pt x="11176" y="3929"/>
                  </a:lnTo>
                  <a:lnTo>
                    <a:pt x="10844" y="3486"/>
                  </a:lnTo>
                  <a:lnTo>
                    <a:pt x="10401" y="3154"/>
                  </a:lnTo>
                  <a:lnTo>
                    <a:pt x="9903" y="2878"/>
                  </a:lnTo>
                  <a:lnTo>
                    <a:pt x="9350" y="2712"/>
                  </a:lnTo>
                  <a:lnTo>
                    <a:pt x="8742" y="2601"/>
                  </a:lnTo>
                  <a:close/>
                  <a:moveTo>
                    <a:pt x="15546" y="9517"/>
                  </a:moveTo>
                  <a:lnTo>
                    <a:pt x="15712" y="9572"/>
                  </a:lnTo>
                  <a:lnTo>
                    <a:pt x="15823" y="9683"/>
                  </a:lnTo>
                  <a:lnTo>
                    <a:pt x="15934" y="9849"/>
                  </a:lnTo>
                  <a:lnTo>
                    <a:pt x="18534" y="14994"/>
                  </a:lnTo>
                  <a:lnTo>
                    <a:pt x="4648" y="14994"/>
                  </a:lnTo>
                  <a:lnTo>
                    <a:pt x="5256" y="13998"/>
                  </a:lnTo>
                  <a:lnTo>
                    <a:pt x="5588" y="13500"/>
                  </a:lnTo>
                  <a:lnTo>
                    <a:pt x="5920" y="13057"/>
                  </a:lnTo>
                  <a:lnTo>
                    <a:pt x="6307" y="12670"/>
                  </a:lnTo>
                  <a:lnTo>
                    <a:pt x="6639" y="12393"/>
                  </a:lnTo>
                  <a:lnTo>
                    <a:pt x="7027" y="12172"/>
                  </a:lnTo>
                  <a:lnTo>
                    <a:pt x="7248" y="12117"/>
                  </a:lnTo>
                  <a:lnTo>
                    <a:pt x="7690" y="12117"/>
                  </a:lnTo>
                  <a:lnTo>
                    <a:pt x="7967" y="12172"/>
                  </a:lnTo>
                  <a:lnTo>
                    <a:pt x="8465" y="12393"/>
                  </a:lnTo>
                  <a:lnTo>
                    <a:pt x="8963" y="12670"/>
                  </a:lnTo>
                  <a:lnTo>
                    <a:pt x="9461" y="13002"/>
                  </a:lnTo>
                  <a:lnTo>
                    <a:pt x="9903" y="13389"/>
                  </a:lnTo>
                  <a:lnTo>
                    <a:pt x="10235" y="13777"/>
                  </a:lnTo>
                  <a:lnTo>
                    <a:pt x="10733" y="14440"/>
                  </a:lnTo>
                  <a:lnTo>
                    <a:pt x="10844" y="14551"/>
                  </a:lnTo>
                  <a:lnTo>
                    <a:pt x="11010" y="14662"/>
                  </a:lnTo>
                  <a:lnTo>
                    <a:pt x="11176" y="14717"/>
                  </a:lnTo>
                  <a:lnTo>
                    <a:pt x="11397" y="14772"/>
                  </a:lnTo>
                  <a:lnTo>
                    <a:pt x="11618" y="14717"/>
                  </a:lnTo>
                  <a:lnTo>
                    <a:pt x="11784" y="14662"/>
                  </a:lnTo>
                  <a:lnTo>
                    <a:pt x="11950" y="14551"/>
                  </a:lnTo>
                  <a:lnTo>
                    <a:pt x="12061" y="14385"/>
                  </a:lnTo>
                  <a:lnTo>
                    <a:pt x="14717" y="9793"/>
                  </a:lnTo>
                  <a:lnTo>
                    <a:pt x="14827" y="9683"/>
                  </a:lnTo>
                  <a:lnTo>
                    <a:pt x="14993" y="9572"/>
                  </a:lnTo>
                  <a:lnTo>
                    <a:pt x="15159" y="9517"/>
                  </a:lnTo>
                  <a:close/>
                  <a:moveTo>
                    <a:pt x="20304" y="1550"/>
                  </a:moveTo>
                  <a:lnTo>
                    <a:pt x="20304" y="14994"/>
                  </a:lnTo>
                  <a:lnTo>
                    <a:pt x="20249" y="14994"/>
                  </a:lnTo>
                  <a:lnTo>
                    <a:pt x="17317" y="9185"/>
                  </a:lnTo>
                  <a:lnTo>
                    <a:pt x="17151" y="8908"/>
                  </a:lnTo>
                  <a:lnTo>
                    <a:pt x="16985" y="8631"/>
                  </a:lnTo>
                  <a:lnTo>
                    <a:pt x="16764" y="8410"/>
                  </a:lnTo>
                  <a:lnTo>
                    <a:pt x="16487" y="8244"/>
                  </a:lnTo>
                  <a:lnTo>
                    <a:pt x="16210" y="8133"/>
                  </a:lnTo>
                  <a:lnTo>
                    <a:pt x="15934" y="8023"/>
                  </a:lnTo>
                  <a:lnTo>
                    <a:pt x="15657" y="7968"/>
                  </a:lnTo>
                  <a:lnTo>
                    <a:pt x="15325" y="7912"/>
                  </a:lnTo>
                  <a:lnTo>
                    <a:pt x="15049" y="7968"/>
                  </a:lnTo>
                  <a:lnTo>
                    <a:pt x="14717" y="8023"/>
                  </a:lnTo>
                  <a:lnTo>
                    <a:pt x="14440" y="8078"/>
                  </a:lnTo>
                  <a:lnTo>
                    <a:pt x="14219" y="8244"/>
                  </a:lnTo>
                  <a:lnTo>
                    <a:pt x="13942" y="8410"/>
                  </a:lnTo>
                  <a:lnTo>
                    <a:pt x="13721" y="8576"/>
                  </a:lnTo>
                  <a:lnTo>
                    <a:pt x="13555" y="8797"/>
                  </a:lnTo>
                  <a:lnTo>
                    <a:pt x="13389" y="9019"/>
                  </a:lnTo>
                  <a:lnTo>
                    <a:pt x="11286" y="12615"/>
                  </a:lnTo>
                  <a:lnTo>
                    <a:pt x="10567" y="11951"/>
                  </a:lnTo>
                  <a:lnTo>
                    <a:pt x="10125" y="11619"/>
                  </a:lnTo>
                  <a:lnTo>
                    <a:pt x="9682" y="11287"/>
                  </a:lnTo>
                  <a:lnTo>
                    <a:pt x="9129" y="11010"/>
                  </a:lnTo>
                  <a:lnTo>
                    <a:pt x="8576" y="10789"/>
                  </a:lnTo>
                  <a:lnTo>
                    <a:pt x="8022" y="10623"/>
                  </a:lnTo>
                  <a:lnTo>
                    <a:pt x="7414" y="10568"/>
                  </a:lnTo>
                  <a:lnTo>
                    <a:pt x="6971" y="10623"/>
                  </a:lnTo>
                  <a:lnTo>
                    <a:pt x="6584" y="10734"/>
                  </a:lnTo>
                  <a:lnTo>
                    <a:pt x="6197" y="10844"/>
                  </a:lnTo>
                  <a:lnTo>
                    <a:pt x="5865" y="11066"/>
                  </a:lnTo>
                  <a:lnTo>
                    <a:pt x="5477" y="11342"/>
                  </a:lnTo>
                  <a:lnTo>
                    <a:pt x="5145" y="11619"/>
                  </a:lnTo>
                  <a:lnTo>
                    <a:pt x="4537" y="12283"/>
                  </a:lnTo>
                  <a:lnTo>
                    <a:pt x="3984" y="13002"/>
                  </a:lnTo>
                  <a:lnTo>
                    <a:pt x="3541" y="13777"/>
                  </a:lnTo>
                  <a:lnTo>
                    <a:pt x="3209" y="14440"/>
                  </a:lnTo>
                  <a:lnTo>
                    <a:pt x="2933" y="14994"/>
                  </a:lnTo>
                  <a:lnTo>
                    <a:pt x="1549" y="14994"/>
                  </a:lnTo>
                  <a:lnTo>
                    <a:pt x="1549" y="1550"/>
                  </a:lnTo>
                  <a:close/>
                  <a:moveTo>
                    <a:pt x="20304" y="16543"/>
                  </a:moveTo>
                  <a:lnTo>
                    <a:pt x="20304" y="20305"/>
                  </a:lnTo>
                  <a:lnTo>
                    <a:pt x="1549" y="20305"/>
                  </a:lnTo>
                  <a:lnTo>
                    <a:pt x="1549" y="16543"/>
                  </a:lnTo>
                  <a:close/>
                  <a:moveTo>
                    <a:pt x="775" y="1"/>
                  </a:moveTo>
                  <a:lnTo>
                    <a:pt x="498" y="56"/>
                  </a:lnTo>
                  <a:lnTo>
                    <a:pt x="222" y="222"/>
                  </a:lnTo>
                  <a:lnTo>
                    <a:pt x="56" y="443"/>
                  </a:lnTo>
                  <a:lnTo>
                    <a:pt x="0" y="775"/>
                  </a:lnTo>
                  <a:lnTo>
                    <a:pt x="0" y="21079"/>
                  </a:lnTo>
                  <a:lnTo>
                    <a:pt x="56" y="21356"/>
                  </a:lnTo>
                  <a:lnTo>
                    <a:pt x="222" y="21577"/>
                  </a:lnTo>
                  <a:lnTo>
                    <a:pt x="498" y="21743"/>
                  </a:lnTo>
                  <a:lnTo>
                    <a:pt x="775" y="21799"/>
                  </a:lnTo>
                  <a:lnTo>
                    <a:pt x="21079" y="21799"/>
                  </a:lnTo>
                  <a:lnTo>
                    <a:pt x="21411" y="21743"/>
                  </a:lnTo>
                  <a:lnTo>
                    <a:pt x="21632" y="21577"/>
                  </a:lnTo>
                  <a:lnTo>
                    <a:pt x="21798" y="21356"/>
                  </a:lnTo>
                  <a:lnTo>
                    <a:pt x="21853" y="21079"/>
                  </a:lnTo>
                  <a:lnTo>
                    <a:pt x="21853" y="775"/>
                  </a:lnTo>
                  <a:lnTo>
                    <a:pt x="21798" y="443"/>
                  </a:lnTo>
                  <a:lnTo>
                    <a:pt x="21632" y="222"/>
                  </a:lnTo>
                  <a:lnTo>
                    <a:pt x="21411" y="56"/>
                  </a:lnTo>
                  <a:lnTo>
                    <a:pt x="21079"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444061">
              <a:off x="6038695" y="166829"/>
              <a:ext cx="256820" cy="163841"/>
            </a:xfrm>
            <a:custGeom>
              <a:avLst/>
              <a:gdLst/>
              <a:ahLst/>
              <a:cxnLst/>
              <a:rect l="0" t="0" r="0" b="0"/>
              <a:pathLst>
                <a:path w="21854" h="13942" extrusionOk="0">
                  <a:moveTo>
                    <a:pt x="19309" y="1549"/>
                  </a:moveTo>
                  <a:lnTo>
                    <a:pt x="19530" y="1605"/>
                  </a:lnTo>
                  <a:lnTo>
                    <a:pt x="19696" y="1660"/>
                  </a:lnTo>
                  <a:lnTo>
                    <a:pt x="19862" y="1715"/>
                  </a:lnTo>
                  <a:lnTo>
                    <a:pt x="20028" y="1881"/>
                  </a:lnTo>
                  <a:lnTo>
                    <a:pt x="20139" y="1992"/>
                  </a:lnTo>
                  <a:lnTo>
                    <a:pt x="20249" y="2158"/>
                  </a:lnTo>
                  <a:lnTo>
                    <a:pt x="20305" y="2379"/>
                  </a:lnTo>
                  <a:lnTo>
                    <a:pt x="20305" y="2545"/>
                  </a:lnTo>
                  <a:lnTo>
                    <a:pt x="20305" y="3541"/>
                  </a:lnTo>
                  <a:lnTo>
                    <a:pt x="1550" y="3541"/>
                  </a:lnTo>
                  <a:lnTo>
                    <a:pt x="1550" y="2545"/>
                  </a:lnTo>
                  <a:lnTo>
                    <a:pt x="1605" y="2379"/>
                  </a:lnTo>
                  <a:lnTo>
                    <a:pt x="1661" y="2158"/>
                  </a:lnTo>
                  <a:lnTo>
                    <a:pt x="1716" y="1992"/>
                  </a:lnTo>
                  <a:lnTo>
                    <a:pt x="1882" y="1881"/>
                  </a:lnTo>
                  <a:lnTo>
                    <a:pt x="1992" y="1715"/>
                  </a:lnTo>
                  <a:lnTo>
                    <a:pt x="2158" y="1660"/>
                  </a:lnTo>
                  <a:lnTo>
                    <a:pt x="2380" y="1605"/>
                  </a:lnTo>
                  <a:lnTo>
                    <a:pt x="2546" y="1549"/>
                  </a:lnTo>
                  <a:close/>
                  <a:moveTo>
                    <a:pt x="3431" y="6197"/>
                  </a:moveTo>
                  <a:lnTo>
                    <a:pt x="3154" y="6252"/>
                  </a:lnTo>
                  <a:lnTo>
                    <a:pt x="2878" y="6418"/>
                  </a:lnTo>
                  <a:lnTo>
                    <a:pt x="2712" y="6694"/>
                  </a:lnTo>
                  <a:lnTo>
                    <a:pt x="2656" y="6971"/>
                  </a:lnTo>
                  <a:lnTo>
                    <a:pt x="2712" y="7248"/>
                  </a:lnTo>
                  <a:lnTo>
                    <a:pt x="2878" y="7524"/>
                  </a:lnTo>
                  <a:lnTo>
                    <a:pt x="3154" y="7690"/>
                  </a:lnTo>
                  <a:lnTo>
                    <a:pt x="3431" y="7746"/>
                  </a:lnTo>
                  <a:lnTo>
                    <a:pt x="10512" y="7746"/>
                  </a:lnTo>
                  <a:lnTo>
                    <a:pt x="10789" y="7690"/>
                  </a:lnTo>
                  <a:lnTo>
                    <a:pt x="11066" y="7524"/>
                  </a:lnTo>
                  <a:lnTo>
                    <a:pt x="11232" y="7248"/>
                  </a:lnTo>
                  <a:lnTo>
                    <a:pt x="11287" y="6971"/>
                  </a:lnTo>
                  <a:lnTo>
                    <a:pt x="11232" y="6694"/>
                  </a:lnTo>
                  <a:lnTo>
                    <a:pt x="11066" y="6418"/>
                  </a:lnTo>
                  <a:lnTo>
                    <a:pt x="10789" y="6252"/>
                  </a:lnTo>
                  <a:lnTo>
                    <a:pt x="10512" y="6197"/>
                  </a:lnTo>
                  <a:close/>
                  <a:moveTo>
                    <a:pt x="15824" y="6197"/>
                  </a:moveTo>
                  <a:lnTo>
                    <a:pt x="15492" y="6252"/>
                  </a:lnTo>
                  <a:lnTo>
                    <a:pt x="15270" y="6418"/>
                  </a:lnTo>
                  <a:lnTo>
                    <a:pt x="15104" y="6694"/>
                  </a:lnTo>
                  <a:lnTo>
                    <a:pt x="15049" y="6971"/>
                  </a:lnTo>
                  <a:lnTo>
                    <a:pt x="15104" y="7248"/>
                  </a:lnTo>
                  <a:lnTo>
                    <a:pt x="15270" y="7524"/>
                  </a:lnTo>
                  <a:lnTo>
                    <a:pt x="15492" y="7690"/>
                  </a:lnTo>
                  <a:lnTo>
                    <a:pt x="15824" y="7746"/>
                  </a:lnTo>
                  <a:lnTo>
                    <a:pt x="18424" y="7746"/>
                  </a:lnTo>
                  <a:lnTo>
                    <a:pt x="18756" y="7690"/>
                  </a:lnTo>
                  <a:lnTo>
                    <a:pt x="18977" y="7524"/>
                  </a:lnTo>
                  <a:lnTo>
                    <a:pt x="19143" y="7248"/>
                  </a:lnTo>
                  <a:lnTo>
                    <a:pt x="19198" y="6971"/>
                  </a:lnTo>
                  <a:lnTo>
                    <a:pt x="19143" y="6694"/>
                  </a:lnTo>
                  <a:lnTo>
                    <a:pt x="18977" y="6418"/>
                  </a:lnTo>
                  <a:lnTo>
                    <a:pt x="18756" y="6252"/>
                  </a:lnTo>
                  <a:lnTo>
                    <a:pt x="18424" y="6197"/>
                  </a:lnTo>
                  <a:close/>
                  <a:moveTo>
                    <a:pt x="3431" y="8852"/>
                  </a:moveTo>
                  <a:lnTo>
                    <a:pt x="3154" y="8907"/>
                  </a:lnTo>
                  <a:lnTo>
                    <a:pt x="2878" y="9073"/>
                  </a:lnTo>
                  <a:lnTo>
                    <a:pt x="2712" y="9295"/>
                  </a:lnTo>
                  <a:lnTo>
                    <a:pt x="2656" y="9627"/>
                  </a:lnTo>
                  <a:lnTo>
                    <a:pt x="2712" y="9903"/>
                  </a:lnTo>
                  <a:lnTo>
                    <a:pt x="2878" y="10180"/>
                  </a:lnTo>
                  <a:lnTo>
                    <a:pt x="3154" y="10346"/>
                  </a:lnTo>
                  <a:lnTo>
                    <a:pt x="3431" y="10401"/>
                  </a:lnTo>
                  <a:lnTo>
                    <a:pt x="6086" y="10401"/>
                  </a:lnTo>
                  <a:lnTo>
                    <a:pt x="6418" y="10346"/>
                  </a:lnTo>
                  <a:lnTo>
                    <a:pt x="6640" y="10180"/>
                  </a:lnTo>
                  <a:lnTo>
                    <a:pt x="6806" y="9903"/>
                  </a:lnTo>
                  <a:lnTo>
                    <a:pt x="6861" y="9627"/>
                  </a:lnTo>
                  <a:lnTo>
                    <a:pt x="6806" y="9295"/>
                  </a:lnTo>
                  <a:lnTo>
                    <a:pt x="6640" y="9073"/>
                  </a:lnTo>
                  <a:lnTo>
                    <a:pt x="6418" y="8907"/>
                  </a:lnTo>
                  <a:lnTo>
                    <a:pt x="6086" y="8852"/>
                  </a:lnTo>
                  <a:close/>
                  <a:moveTo>
                    <a:pt x="20305" y="5090"/>
                  </a:moveTo>
                  <a:lnTo>
                    <a:pt x="20305" y="11397"/>
                  </a:lnTo>
                  <a:lnTo>
                    <a:pt x="20305" y="11563"/>
                  </a:lnTo>
                  <a:lnTo>
                    <a:pt x="20249" y="11784"/>
                  </a:lnTo>
                  <a:lnTo>
                    <a:pt x="20139" y="11950"/>
                  </a:lnTo>
                  <a:lnTo>
                    <a:pt x="20028" y="12116"/>
                  </a:lnTo>
                  <a:lnTo>
                    <a:pt x="19862" y="12227"/>
                  </a:lnTo>
                  <a:lnTo>
                    <a:pt x="19696" y="12282"/>
                  </a:lnTo>
                  <a:lnTo>
                    <a:pt x="19530" y="12338"/>
                  </a:lnTo>
                  <a:lnTo>
                    <a:pt x="19309" y="12393"/>
                  </a:lnTo>
                  <a:lnTo>
                    <a:pt x="2546" y="12393"/>
                  </a:lnTo>
                  <a:lnTo>
                    <a:pt x="2380" y="12338"/>
                  </a:lnTo>
                  <a:lnTo>
                    <a:pt x="2158" y="12282"/>
                  </a:lnTo>
                  <a:lnTo>
                    <a:pt x="1992" y="12227"/>
                  </a:lnTo>
                  <a:lnTo>
                    <a:pt x="1882" y="12116"/>
                  </a:lnTo>
                  <a:lnTo>
                    <a:pt x="1716" y="11950"/>
                  </a:lnTo>
                  <a:lnTo>
                    <a:pt x="1661" y="11784"/>
                  </a:lnTo>
                  <a:lnTo>
                    <a:pt x="1605" y="11563"/>
                  </a:lnTo>
                  <a:lnTo>
                    <a:pt x="1550" y="11397"/>
                  </a:lnTo>
                  <a:lnTo>
                    <a:pt x="1550" y="5090"/>
                  </a:lnTo>
                  <a:close/>
                  <a:moveTo>
                    <a:pt x="2546" y="0"/>
                  </a:moveTo>
                  <a:lnTo>
                    <a:pt x="2048" y="56"/>
                  </a:lnTo>
                  <a:lnTo>
                    <a:pt x="1550" y="222"/>
                  </a:lnTo>
                  <a:lnTo>
                    <a:pt x="1163" y="443"/>
                  </a:lnTo>
                  <a:lnTo>
                    <a:pt x="775" y="775"/>
                  </a:lnTo>
                  <a:lnTo>
                    <a:pt x="443" y="1162"/>
                  </a:lnTo>
                  <a:lnTo>
                    <a:pt x="222" y="1549"/>
                  </a:lnTo>
                  <a:lnTo>
                    <a:pt x="56" y="2047"/>
                  </a:lnTo>
                  <a:lnTo>
                    <a:pt x="1" y="2545"/>
                  </a:lnTo>
                  <a:lnTo>
                    <a:pt x="1" y="11397"/>
                  </a:lnTo>
                  <a:lnTo>
                    <a:pt x="56" y="11895"/>
                  </a:lnTo>
                  <a:lnTo>
                    <a:pt x="222" y="12393"/>
                  </a:lnTo>
                  <a:lnTo>
                    <a:pt x="443" y="12780"/>
                  </a:lnTo>
                  <a:lnTo>
                    <a:pt x="775" y="13167"/>
                  </a:lnTo>
                  <a:lnTo>
                    <a:pt x="1163" y="13499"/>
                  </a:lnTo>
                  <a:lnTo>
                    <a:pt x="1550" y="13721"/>
                  </a:lnTo>
                  <a:lnTo>
                    <a:pt x="2048" y="13887"/>
                  </a:lnTo>
                  <a:lnTo>
                    <a:pt x="2546" y="13942"/>
                  </a:lnTo>
                  <a:lnTo>
                    <a:pt x="19309" y="13942"/>
                  </a:lnTo>
                  <a:lnTo>
                    <a:pt x="19862" y="13887"/>
                  </a:lnTo>
                  <a:lnTo>
                    <a:pt x="20305" y="13721"/>
                  </a:lnTo>
                  <a:lnTo>
                    <a:pt x="20747" y="13499"/>
                  </a:lnTo>
                  <a:lnTo>
                    <a:pt x="21135" y="13167"/>
                  </a:lnTo>
                  <a:lnTo>
                    <a:pt x="21411" y="12780"/>
                  </a:lnTo>
                  <a:lnTo>
                    <a:pt x="21688" y="12393"/>
                  </a:lnTo>
                  <a:lnTo>
                    <a:pt x="21799" y="11895"/>
                  </a:lnTo>
                  <a:lnTo>
                    <a:pt x="21854" y="11397"/>
                  </a:lnTo>
                  <a:lnTo>
                    <a:pt x="21854" y="2545"/>
                  </a:lnTo>
                  <a:lnTo>
                    <a:pt x="21799" y="2047"/>
                  </a:lnTo>
                  <a:lnTo>
                    <a:pt x="21688" y="1549"/>
                  </a:lnTo>
                  <a:lnTo>
                    <a:pt x="21411" y="1162"/>
                  </a:lnTo>
                  <a:lnTo>
                    <a:pt x="21135" y="775"/>
                  </a:lnTo>
                  <a:lnTo>
                    <a:pt x="20747" y="443"/>
                  </a:lnTo>
                  <a:lnTo>
                    <a:pt x="20305" y="222"/>
                  </a:lnTo>
                  <a:lnTo>
                    <a:pt x="19862" y="56"/>
                  </a:lnTo>
                  <a:lnTo>
                    <a:pt x="1930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4097212">
              <a:off x="8293201" y="672399"/>
              <a:ext cx="184648" cy="256812"/>
            </a:xfrm>
            <a:custGeom>
              <a:avLst/>
              <a:gdLst/>
              <a:ahLst/>
              <a:cxnLst/>
              <a:rect l="0" t="0" r="0" b="0"/>
              <a:pathLst>
                <a:path w="15713" h="21854" extrusionOk="0">
                  <a:moveTo>
                    <a:pt x="3431" y="5312"/>
                  </a:moveTo>
                  <a:lnTo>
                    <a:pt x="3154" y="5367"/>
                  </a:lnTo>
                  <a:lnTo>
                    <a:pt x="2878" y="5533"/>
                  </a:lnTo>
                  <a:lnTo>
                    <a:pt x="2712" y="5754"/>
                  </a:lnTo>
                  <a:lnTo>
                    <a:pt x="2656" y="6031"/>
                  </a:lnTo>
                  <a:lnTo>
                    <a:pt x="2712" y="6363"/>
                  </a:lnTo>
                  <a:lnTo>
                    <a:pt x="2878" y="6584"/>
                  </a:lnTo>
                  <a:lnTo>
                    <a:pt x="3154" y="6750"/>
                  </a:lnTo>
                  <a:lnTo>
                    <a:pt x="3431" y="6805"/>
                  </a:lnTo>
                  <a:lnTo>
                    <a:pt x="8742" y="6805"/>
                  </a:lnTo>
                  <a:lnTo>
                    <a:pt x="9019" y="6750"/>
                  </a:lnTo>
                  <a:lnTo>
                    <a:pt x="9295" y="6584"/>
                  </a:lnTo>
                  <a:lnTo>
                    <a:pt x="9461" y="6363"/>
                  </a:lnTo>
                  <a:lnTo>
                    <a:pt x="9517" y="6031"/>
                  </a:lnTo>
                  <a:lnTo>
                    <a:pt x="9461" y="5754"/>
                  </a:lnTo>
                  <a:lnTo>
                    <a:pt x="9295" y="5533"/>
                  </a:lnTo>
                  <a:lnTo>
                    <a:pt x="9019" y="5367"/>
                  </a:lnTo>
                  <a:lnTo>
                    <a:pt x="8742" y="5312"/>
                  </a:lnTo>
                  <a:close/>
                  <a:moveTo>
                    <a:pt x="11398" y="5312"/>
                  </a:moveTo>
                  <a:lnTo>
                    <a:pt x="11066" y="5367"/>
                  </a:lnTo>
                  <a:lnTo>
                    <a:pt x="10844" y="5533"/>
                  </a:lnTo>
                  <a:lnTo>
                    <a:pt x="10678" y="5754"/>
                  </a:lnTo>
                  <a:lnTo>
                    <a:pt x="10623" y="6031"/>
                  </a:lnTo>
                  <a:lnTo>
                    <a:pt x="10678" y="6363"/>
                  </a:lnTo>
                  <a:lnTo>
                    <a:pt x="10844" y="6584"/>
                  </a:lnTo>
                  <a:lnTo>
                    <a:pt x="11066" y="6750"/>
                  </a:lnTo>
                  <a:lnTo>
                    <a:pt x="11398" y="6805"/>
                  </a:lnTo>
                  <a:lnTo>
                    <a:pt x="12283" y="6805"/>
                  </a:lnTo>
                  <a:lnTo>
                    <a:pt x="12559" y="6750"/>
                  </a:lnTo>
                  <a:lnTo>
                    <a:pt x="12836" y="6584"/>
                  </a:lnTo>
                  <a:lnTo>
                    <a:pt x="13002" y="6363"/>
                  </a:lnTo>
                  <a:lnTo>
                    <a:pt x="13057" y="6031"/>
                  </a:lnTo>
                  <a:lnTo>
                    <a:pt x="13002" y="5754"/>
                  </a:lnTo>
                  <a:lnTo>
                    <a:pt x="12836" y="5533"/>
                  </a:lnTo>
                  <a:lnTo>
                    <a:pt x="12559" y="5367"/>
                  </a:lnTo>
                  <a:lnTo>
                    <a:pt x="12283" y="5312"/>
                  </a:lnTo>
                  <a:close/>
                  <a:moveTo>
                    <a:pt x="3431" y="8797"/>
                  </a:moveTo>
                  <a:lnTo>
                    <a:pt x="3154" y="8852"/>
                  </a:lnTo>
                  <a:lnTo>
                    <a:pt x="2878" y="9018"/>
                  </a:lnTo>
                  <a:lnTo>
                    <a:pt x="2712" y="9295"/>
                  </a:lnTo>
                  <a:lnTo>
                    <a:pt x="2656" y="9572"/>
                  </a:lnTo>
                  <a:lnTo>
                    <a:pt x="2712" y="9904"/>
                  </a:lnTo>
                  <a:lnTo>
                    <a:pt x="2878" y="10125"/>
                  </a:lnTo>
                  <a:lnTo>
                    <a:pt x="3154" y="10291"/>
                  </a:lnTo>
                  <a:lnTo>
                    <a:pt x="3431" y="10346"/>
                  </a:lnTo>
                  <a:lnTo>
                    <a:pt x="6972" y="10346"/>
                  </a:lnTo>
                  <a:lnTo>
                    <a:pt x="7304" y="10291"/>
                  </a:lnTo>
                  <a:lnTo>
                    <a:pt x="7525" y="10125"/>
                  </a:lnTo>
                  <a:lnTo>
                    <a:pt x="7691" y="9904"/>
                  </a:lnTo>
                  <a:lnTo>
                    <a:pt x="7746" y="9572"/>
                  </a:lnTo>
                  <a:lnTo>
                    <a:pt x="7691" y="9295"/>
                  </a:lnTo>
                  <a:lnTo>
                    <a:pt x="7525" y="9018"/>
                  </a:lnTo>
                  <a:lnTo>
                    <a:pt x="7304" y="8852"/>
                  </a:lnTo>
                  <a:lnTo>
                    <a:pt x="6972" y="8797"/>
                  </a:lnTo>
                  <a:close/>
                  <a:moveTo>
                    <a:pt x="11398" y="8797"/>
                  </a:moveTo>
                  <a:lnTo>
                    <a:pt x="11066" y="8852"/>
                  </a:lnTo>
                  <a:lnTo>
                    <a:pt x="10844" y="9018"/>
                  </a:lnTo>
                  <a:lnTo>
                    <a:pt x="10678" y="9295"/>
                  </a:lnTo>
                  <a:lnTo>
                    <a:pt x="10623" y="9572"/>
                  </a:lnTo>
                  <a:lnTo>
                    <a:pt x="10678" y="9904"/>
                  </a:lnTo>
                  <a:lnTo>
                    <a:pt x="10844" y="10125"/>
                  </a:lnTo>
                  <a:lnTo>
                    <a:pt x="11066" y="10291"/>
                  </a:lnTo>
                  <a:lnTo>
                    <a:pt x="11398" y="10346"/>
                  </a:lnTo>
                  <a:lnTo>
                    <a:pt x="12283" y="10346"/>
                  </a:lnTo>
                  <a:lnTo>
                    <a:pt x="12559" y="10291"/>
                  </a:lnTo>
                  <a:lnTo>
                    <a:pt x="12836" y="10125"/>
                  </a:lnTo>
                  <a:lnTo>
                    <a:pt x="13002" y="9904"/>
                  </a:lnTo>
                  <a:lnTo>
                    <a:pt x="13057" y="9572"/>
                  </a:lnTo>
                  <a:lnTo>
                    <a:pt x="13002" y="9295"/>
                  </a:lnTo>
                  <a:lnTo>
                    <a:pt x="12836" y="9018"/>
                  </a:lnTo>
                  <a:lnTo>
                    <a:pt x="12559" y="8852"/>
                  </a:lnTo>
                  <a:lnTo>
                    <a:pt x="12283" y="8797"/>
                  </a:lnTo>
                  <a:close/>
                  <a:moveTo>
                    <a:pt x="3431" y="12338"/>
                  </a:moveTo>
                  <a:lnTo>
                    <a:pt x="3154" y="12393"/>
                  </a:lnTo>
                  <a:lnTo>
                    <a:pt x="2878" y="12559"/>
                  </a:lnTo>
                  <a:lnTo>
                    <a:pt x="2712" y="12836"/>
                  </a:lnTo>
                  <a:lnTo>
                    <a:pt x="2656" y="13112"/>
                  </a:lnTo>
                  <a:lnTo>
                    <a:pt x="2712" y="13444"/>
                  </a:lnTo>
                  <a:lnTo>
                    <a:pt x="2878" y="13666"/>
                  </a:lnTo>
                  <a:lnTo>
                    <a:pt x="3154" y="13832"/>
                  </a:lnTo>
                  <a:lnTo>
                    <a:pt x="3431" y="13887"/>
                  </a:lnTo>
                  <a:lnTo>
                    <a:pt x="7857" y="13887"/>
                  </a:lnTo>
                  <a:lnTo>
                    <a:pt x="8134" y="13832"/>
                  </a:lnTo>
                  <a:lnTo>
                    <a:pt x="8410" y="13666"/>
                  </a:lnTo>
                  <a:lnTo>
                    <a:pt x="8576" y="13444"/>
                  </a:lnTo>
                  <a:lnTo>
                    <a:pt x="8631" y="13112"/>
                  </a:lnTo>
                  <a:lnTo>
                    <a:pt x="8576" y="12836"/>
                  </a:lnTo>
                  <a:lnTo>
                    <a:pt x="8410" y="12559"/>
                  </a:lnTo>
                  <a:lnTo>
                    <a:pt x="8134" y="12393"/>
                  </a:lnTo>
                  <a:lnTo>
                    <a:pt x="7857" y="12338"/>
                  </a:lnTo>
                  <a:close/>
                  <a:moveTo>
                    <a:pt x="11398" y="12338"/>
                  </a:moveTo>
                  <a:lnTo>
                    <a:pt x="11066" y="12393"/>
                  </a:lnTo>
                  <a:lnTo>
                    <a:pt x="10844" y="12559"/>
                  </a:lnTo>
                  <a:lnTo>
                    <a:pt x="10678" y="12836"/>
                  </a:lnTo>
                  <a:lnTo>
                    <a:pt x="10623" y="13112"/>
                  </a:lnTo>
                  <a:lnTo>
                    <a:pt x="10678" y="13444"/>
                  </a:lnTo>
                  <a:lnTo>
                    <a:pt x="10844" y="13666"/>
                  </a:lnTo>
                  <a:lnTo>
                    <a:pt x="11066" y="13832"/>
                  </a:lnTo>
                  <a:lnTo>
                    <a:pt x="11398" y="13887"/>
                  </a:lnTo>
                  <a:lnTo>
                    <a:pt x="12283" y="13887"/>
                  </a:lnTo>
                  <a:lnTo>
                    <a:pt x="12559" y="13832"/>
                  </a:lnTo>
                  <a:lnTo>
                    <a:pt x="12836" y="13666"/>
                  </a:lnTo>
                  <a:lnTo>
                    <a:pt x="13002" y="13444"/>
                  </a:lnTo>
                  <a:lnTo>
                    <a:pt x="13057" y="13112"/>
                  </a:lnTo>
                  <a:lnTo>
                    <a:pt x="13002" y="12836"/>
                  </a:lnTo>
                  <a:lnTo>
                    <a:pt x="12836" y="12559"/>
                  </a:lnTo>
                  <a:lnTo>
                    <a:pt x="12559" y="12393"/>
                  </a:lnTo>
                  <a:lnTo>
                    <a:pt x="12283" y="12338"/>
                  </a:lnTo>
                  <a:close/>
                  <a:moveTo>
                    <a:pt x="11398" y="1826"/>
                  </a:moveTo>
                  <a:lnTo>
                    <a:pt x="12615" y="3099"/>
                  </a:lnTo>
                  <a:lnTo>
                    <a:pt x="12891" y="3265"/>
                  </a:lnTo>
                  <a:lnTo>
                    <a:pt x="13168" y="3320"/>
                  </a:lnTo>
                  <a:lnTo>
                    <a:pt x="13445" y="3265"/>
                  </a:lnTo>
                  <a:lnTo>
                    <a:pt x="13721" y="3099"/>
                  </a:lnTo>
                  <a:lnTo>
                    <a:pt x="14164" y="2601"/>
                  </a:lnTo>
                  <a:lnTo>
                    <a:pt x="14164" y="19198"/>
                  </a:lnTo>
                  <a:lnTo>
                    <a:pt x="13721" y="18755"/>
                  </a:lnTo>
                  <a:lnTo>
                    <a:pt x="13445" y="18589"/>
                  </a:lnTo>
                  <a:lnTo>
                    <a:pt x="13168" y="18534"/>
                  </a:lnTo>
                  <a:lnTo>
                    <a:pt x="12891" y="18589"/>
                  </a:lnTo>
                  <a:lnTo>
                    <a:pt x="12615" y="18755"/>
                  </a:lnTo>
                  <a:lnTo>
                    <a:pt x="11398" y="19972"/>
                  </a:lnTo>
                  <a:lnTo>
                    <a:pt x="10181" y="18755"/>
                  </a:lnTo>
                  <a:lnTo>
                    <a:pt x="9904" y="18589"/>
                  </a:lnTo>
                  <a:lnTo>
                    <a:pt x="9627" y="18534"/>
                  </a:lnTo>
                  <a:lnTo>
                    <a:pt x="9351" y="18589"/>
                  </a:lnTo>
                  <a:lnTo>
                    <a:pt x="9074" y="18755"/>
                  </a:lnTo>
                  <a:lnTo>
                    <a:pt x="7857" y="19972"/>
                  </a:lnTo>
                  <a:lnTo>
                    <a:pt x="6640" y="18755"/>
                  </a:lnTo>
                  <a:lnTo>
                    <a:pt x="6363" y="18589"/>
                  </a:lnTo>
                  <a:lnTo>
                    <a:pt x="6087" y="18534"/>
                  </a:lnTo>
                  <a:lnTo>
                    <a:pt x="5810" y="18589"/>
                  </a:lnTo>
                  <a:lnTo>
                    <a:pt x="5533" y="18755"/>
                  </a:lnTo>
                  <a:lnTo>
                    <a:pt x="4316" y="19972"/>
                  </a:lnTo>
                  <a:lnTo>
                    <a:pt x="3099" y="18755"/>
                  </a:lnTo>
                  <a:lnTo>
                    <a:pt x="2878" y="18589"/>
                  </a:lnTo>
                  <a:lnTo>
                    <a:pt x="2546" y="18534"/>
                  </a:lnTo>
                  <a:lnTo>
                    <a:pt x="2269" y="18589"/>
                  </a:lnTo>
                  <a:lnTo>
                    <a:pt x="1993" y="18755"/>
                  </a:lnTo>
                  <a:lnTo>
                    <a:pt x="1550" y="19198"/>
                  </a:lnTo>
                  <a:lnTo>
                    <a:pt x="1550" y="2601"/>
                  </a:lnTo>
                  <a:lnTo>
                    <a:pt x="1993" y="3099"/>
                  </a:lnTo>
                  <a:lnTo>
                    <a:pt x="2269" y="3265"/>
                  </a:lnTo>
                  <a:lnTo>
                    <a:pt x="2546" y="3320"/>
                  </a:lnTo>
                  <a:lnTo>
                    <a:pt x="2878" y="3265"/>
                  </a:lnTo>
                  <a:lnTo>
                    <a:pt x="3099" y="3099"/>
                  </a:lnTo>
                  <a:lnTo>
                    <a:pt x="4316" y="1826"/>
                  </a:lnTo>
                  <a:lnTo>
                    <a:pt x="5533" y="3099"/>
                  </a:lnTo>
                  <a:lnTo>
                    <a:pt x="5810" y="3265"/>
                  </a:lnTo>
                  <a:lnTo>
                    <a:pt x="6087" y="3320"/>
                  </a:lnTo>
                  <a:lnTo>
                    <a:pt x="6363" y="3265"/>
                  </a:lnTo>
                  <a:lnTo>
                    <a:pt x="6640" y="3099"/>
                  </a:lnTo>
                  <a:lnTo>
                    <a:pt x="7857" y="1826"/>
                  </a:lnTo>
                  <a:lnTo>
                    <a:pt x="9074" y="3099"/>
                  </a:lnTo>
                  <a:lnTo>
                    <a:pt x="9351" y="3265"/>
                  </a:lnTo>
                  <a:lnTo>
                    <a:pt x="9627" y="3320"/>
                  </a:lnTo>
                  <a:lnTo>
                    <a:pt x="9904" y="3265"/>
                  </a:lnTo>
                  <a:lnTo>
                    <a:pt x="10181" y="3099"/>
                  </a:lnTo>
                  <a:lnTo>
                    <a:pt x="11398" y="1826"/>
                  </a:lnTo>
                  <a:close/>
                  <a:moveTo>
                    <a:pt x="720" y="1"/>
                  </a:moveTo>
                  <a:lnTo>
                    <a:pt x="499" y="56"/>
                  </a:lnTo>
                  <a:lnTo>
                    <a:pt x="333" y="167"/>
                  </a:lnTo>
                  <a:lnTo>
                    <a:pt x="167" y="332"/>
                  </a:lnTo>
                  <a:lnTo>
                    <a:pt x="56" y="554"/>
                  </a:lnTo>
                  <a:lnTo>
                    <a:pt x="1" y="775"/>
                  </a:lnTo>
                  <a:lnTo>
                    <a:pt x="1" y="21079"/>
                  </a:lnTo>
                  <a:lnTo>
                    <a:pt x="56" y="21300"/>
                  </a:lnTo>
                  <a:lnTo>
                    <a:pt x="167" y="21466"/>
                  </a:lnTo>
                  <a:lnTo>
                    <a:pt x="333" y="21632"/>
                  </a:lnTo>
                  <a:lnTo>
                    <a:pt x="499" y="21798"/>
                  </a:lnTo>
                  <a:lnTo>
                    <a:pt x="720" y="21853"/>
                  </a:lnTo>
                  <a:lnTo>
                    <a:pt x="941" y="21798"/>
                  </a:lnTo>
                  <a:lnTo>
                    <a:pt x="1163" y="21743"/>
                  </a:lnTo>
                  <a:lnTo>
                    <a:pt x="1329" y="21632"/>
                  </a:lnTo>
                  <a:lnTo>
                    <a:pt x="2546" y="20415"/>
                  </a:lnTo>
                  <a:lnTo>
                    <a:pt x="3763" y="21632"/>
                  </a:lnTo>
                  <a:lnTo>
                    <a:pt x="4040" y="21798"/>
                  </a:lnTo>
                  <a:lnTo>
                    <a:pt x="4316" y="21853"/>
                  </a:lnTo>
                  <a:lnTo>
                    <a:pt x="4593" y="21798"/>
                  </a:lnTo>
                  <a:lnTo>
                    <a:pt x="4869" y="21632"/>
                  </a:lnTo>
                  <a:lnTo>
                    <a:pt x="6087" y="20415"/>
                  </a:lnTo>
                  <a:lnTo>
                    <a:pt x="7304" y="21632"/>
                  </a:lnTo>
                  <a:lnTo>
                    <a:pt x="7580" y="21798"/>
                  </a:lnTo>
                  <a:lnTo>
                    <a:pt x="7857" y="21853"/>
                  </a:lnTo>
                  <a:lnTo>
                    <a:pt x="8134" y="21798"/>
                  </a:lnTo>
                  <a:lnTo>
                    <a:pt x="8410" y="21632"/>
                  </a:lnTo>
                  <a:lnTo>
                    <a:pt x="9627" y="20415"/>
                  </a:lnTo>
                  <a:lnTo>
                    <a:pt x="10844" y="21632"/>
                  </a:lnTo>
                  <a:lnTo>
                    <a:pt x="11121" y="21798"/>
                  </a:lnTo>
                  <a:lnTo>
                    <a:pt x="11398" y="21853"/>
                  </a:lnTo>
                  <a:lnTo>
                    <a:pt x="11674" y="21798"/>
                  </a:lnTo>
                  <a:lnTo>
                    <a:pt x="11951" y="21632"/>
                  </a:lnTo>
                  <a:lnTo>
                    <a:pt x="13168" y="20415"/>
                  </a:lnTo>
                  <a:lnTo>
                    <a:pt x="14385" y="21632"/>
                  </a:lnTo>
                  <a:lnTo>
                    <a:pt x="14606" y="21798"/>
                  </a:lnTo>
                  <a:lnTo>
                    <a:pt x="14938" y="21853"/>
                  </a:lnTo>
                  <a:lnTo>
                    <a:pt x="15215" y="21798"/>
                  </a:lnTo>
                  <a:lnTo>
                    <a:pt x="15436" y="21632"/>
                  </a:lnTo>
                  <a:lnTo>
                    <a:pt x="15547" y="21466"/>
                  </a:lnTo>
                  <a:lnTo>
                    <a:pt x="15658" y="21300"/>
                  </a:lnTo>
                  <a:lnTo>
                    <a:pt x="15713" y="21079"/>
                  </a:lnTo>
                  <a:lnTo>
                    <a:pt x="15713" y="775"/>
                  </a:lnTo>
                  <a:lnTo>
                    <a:pt x="15658" y="554"/>
                  </a:lnTo>
                  <a:lnTo>
                    <a:pt x="15547" y="332"/>
                  </a:lnTo>
                  <a:lnTo>
                    <a:pt x="15436" y="167"/>
                  </a:lnTo>
                  <a:lnTo>
                    <a:pt x="15215" y="56"/>
                  </a:lnTo>
                  <a:lnTo>
                    <a:pt x="14994" y="1"/>
                  </a:lnTo>
                  <a:lnTo>
                    <a:pt x="14772" y="1"/>
                  </a:lnTo>
                  <a:lnTo>
                    <a:pt x="14551" y="56"/>
                  </a:lnTo>
                  <a:lnTo>
                    <a:pt x="14385" y="222"/>
                  </a:lnTo>
                  <a:lnTo>
                    <a:pt x="13168" y="1439"/>
                  </a:lnTo>
                  <a:lnTo>
                    <a:pt x="11951" y="222"/>
                  </a:lnTo>
                  <a:lnTo>
                    <a:pt x="11674" y="56"/>
                  </a:lnTo>
                  <a:lnTo>
                    <a:pt x="11398" y="1"/>
                  </a:lnTo>
                  <a:lnTo>
                    <a:pt x="11121" y="56"/>
                  </a:lnTo>
                  <a:lnTo>
                    <a:pt x="10844" y="222"/>
                  </a:lnTo>
                  <a:lnTo>
                    <a:pt x="9627" y="1439"/>
                  </a:lnTo>
                  <a:lnTo>
                    <a:pt x="8410" y="222"/>
                  </a:lnTo>
                  <a:lnTo>
                    <a:pt x="8134" y="56"/>
                  </a:lnTo>
                  <a:lnTo>
                    <a:pt x="7857" y="1"/>
                  </a:lnTo>
                  <a:lnTo>
                    <a:pt x="7580" y="56"/>
                  </a:lnTo>
                  <a:lnTo>
                    <a:pt x="7304" y="222"/>
                  </a:lnTo>
                  <a:lnTo>
                    <a:pt x="6087" y="1439"/>
                  </a:lnTo>
                  <a:lnTo>
                    <a:pt x="4869" y="222"/>
                  </a:lnTo>
                  <a:lnTo>
                    <a:pt x="4593" y="56"/>
                  </a:lnTo>
                  <a:lnTo>
                    <a:pt x="4316" y="1"/>
                  </a:lnTo>
                  <a:lnTo>
                    <a:pt x="4040" y="56"/>
                  </a:lnTo>
                  <a:lnTo>
                    <a:pt x="3763" y="222"/>
                  </a:lnTo>
                  <a:lnTo>
                    <a:pt x="2546" y="1439"/>
                  </a:lnTo>
                  <a:lnTo>
                    <a:pt x="1329" y="222"/>
                  </a:lnTo>
                  <a:lnTo>
                    <a:pt x="1163" y="56"/>
                  </a:lnTo>
                  <a:lnTo>
                    <a:pt x="941"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rot="4182644">
              <a:off x="3119409" y="4732025"/>
              <a:ext cx="230814" cy="230814"/>
            </a:xfrm>
            <a:custGeom>
              <a:avLst/>
              <a:gdLst/>
              <a:ahLst/>
              <a:cxnLst/>
              <a:rect l="0" t="0" r="0" b="0"/>
              <a:pathLst>
                <a:path w="19641" h="19641" extrusionOk="0">
                  <a:moveTo>
                    <a:pt x="16377" y="1826"/>
                  </a:moveTo>
                  <a:lnTo>
                    <a:pt x="17760" y="3264"/>
                  </a:lnTo>
                  <a:lnTo>
                    <a:pt x="13887" y="7137"/>
                  </a:lnTo>
                  <a:lnTo>
                    <a:pt x="12504" y="5754"/>
                  </a:lnTo>
                  <a:lnTo>
                    <a:pt x="16377" y="1826"/>
                  </a:lnTo>
                  <a:close/>
                  <a:moveTo>
                    <a:pt x="11397" y="6860"/>
                  </a:moveTo>
                  <a:lnTo>
                    <a:pt x="12780" y="8243"/>
                  </a:lnTo>
                  <a:lnTo>
                    <a:pt x="5146" y="15878"/>
                  </a:lnTo>
                  <a:lnTo>
                    <a:pt x="3763" y="14495"/>
                  </a:lnTo>
                  <a:lnTo>
                    <a:pt x="11397" y="6860"/>
                  </a:lnTo>
                  <a:close/>
                  <a:moveTo>
                    <a:pt x="2933" y="15823"/>
                  </a:moveTo>
                  <a:lnTo>
                    <a:pt x="3763" y="16708"/>
                  </a:lnTo>
                  <a:lnTo>
                    <a:pt x="2269" y="17372"/>
                  </a:lnTo>
                  <a:lnTo>
                    <a:pt x="2933" y="15823"/>
                  </a:lnTo>
                  <a:close/>
                  <a:moveTo>
                    <a:pt x="16377" y="0"/>
                  </a:moveTo>
                  <a:lnTo>
                    <a:pt x="16100" y="56"/>
                  </a:lnTo>
                  <a:lnTo>
                    <a:pt x="15823" y="222"/>
                  </a:lnTo>
                  <a:lnTo>
                    <a:pt x="15325" y="719"/>
                  </a:lnTo>
                  <a:lnTo>
                    <a:pt x="14883" y="443"/>
                  </a:lnTo>
                  <a:lnTo>
                    <a:pt x="14495" y="277"/>
                  </a:lnTo>
                  <a:lnTo>
                    <a:pt x="13998" y="111"/>
                  </a:lnTo>
                  <a:lnTo>
                    <a:pt x="13555" y="111"/>
                  </a:lnTo>
                  <a:lnTo>
                    <a:pt x="13112" y="166"/>
                  </a:lnTo>
                  <a:lnTo>
                    <a:pt x="12614" y="277"/>
                  </a:lnTo>
                  <a:lnTo>
                    <a:pt x="12227" y="498"/>
                  </a:lnTo>
                  <a:lnTo>
                    <a:pt x="11840" y="830"/>
                  </a:lnTo>
                  <a:lnTo>
                    <a:pt x="6861" y="5809"/>
                  </a:lnTo>
                  <a:lnTo>
                    <a:pt x="6639" y="6086"/>
                  </a:lnTo>
                  <a:lnTo>
                    <a:pt x="6584" y="6362"/>
                  </a:lnTo>
                  <a:lnTo>
                    <a:pt x="6639" y="6639"/>
                  </a:lnTo>
                  <a:lnTo>
                    <a:pt x="6861" y="6916"/>
                  </a:lnTo>
                  <a:lnTo>
                    <a:pt x="7082" y="7082"/>
                  </a:lnTo>
                  <a:lnTo>
                    <a:pt x="7359" y="7137"/>
                  </a:lnTo>
                  <a:lnTo>
                    <a:pt x="7691" y="7082"/>
                  </a:lnTo>
                  <a:lnTo>
                    <a:pt x="7912" y="6916"/>
                  </a:lnTo>
                  <a:lnTo>
                    <a:pt x="12946" y="1937"/>
                  </a:lnTo>
                  <a:lnTo>
                    <a:pt x="13057" y="1826"/>
                  </a:lnTo>
                  <a:lnTo>
                    <a:pt x="13223" y="1715"/>
                  </a:lnTo>
                  <a:lnTo>
                    <a:pt x="13555" y="1660"/>
                  </a:lnTo>
                  <a:lnTo>
                    <a:pt x="13887" y="1715"/>
                  </a:lnTo>
                  <a:lnTo>
                    <a:pt x="14219" y="1826"/>
                  </a:lnTo>
                  <a:lnTo>
                    <a:pt x="10844" y="5201"/>
                  </a:lnTo>
                  <a:lnTo>
                    <a:pt x="2103" y="13942"/>
                  </a:lnTo>
                  <a:lnTo>
                    <a:pt x="1937" y="14163"/>
                  </a:lnTo>
                  <a:lnTo>
                    <a:pt x="56" y="18534"/>
                  </a:lnTo>
                  <a:lnTo>
                    <a:pt x="1" y="18755"/>
                  </a:lnTo>
                  <a:lnTo>
                    <a:pt x="1" y="19032"/>
                  </a:lnTo>
                  <a:lnTo>
                    <a:pt x="111" y="19198"/>
                  </a:lnTo>
                  <a:lnTo>
                    <a:pt x="222" y="19419"/>
                  </a:lnTo>
                  <a:lnTo>
                    <a:pt x="498" y="19585"/>
                  </a:lnTo>
                  <a:lnTo>
                    <a:pt x="775" y="19640"/>
                  </a:lnTo>
                  <a:lnTo>
                    <a:pt x="1052" y="19585"/>
                  </a:lnTo>
                  <a:lnTo>
                    <a:pt x="5422" y="17704"/>
                  </a:lnTo>
                  <a:lnTo>
                    <a:pt x="5478" y="17649"/>
                  </a:lnTo>
                  <a:lnTo>
                    <a:pt x="5699" y="17538"/>
                  </a:lnTo>
                  <a:lnTo>
                    <a:pt x="14440" y="8797"/>
                  </a:lnTo>
                  <a:lnTo>
                    <a:pt x="19419" y="3818"/>
                  </a:lnTo>
                  <a:lnTo>
                    <a:pt x="19585" y="3541"/>
                  </a:lnTo>
                  <a:lnTo>
                    <a:pt x="19641" y="3264"/>
                  </a:lnTo>
                  <a:lnTo>
                    <a:pt x="19585" y="2932"/>
                  </a:lnTo>
                  <a:lnTo>
                    <a:pt x="19419" y="2711"/>
                  </a:lnTo>
                  <a:lnTo>
                    <a:pt x="16930" y="222"/>
                  </a:lnTo>
                  <a:lnTo>
                    <a:pt x="16653" y="56"/>
                  </a:lnTo>
                  <a:lnTo>
                    <a:pt x="16377"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4905368">
              <a:off x="47576" y="2593779"/>
              <a:ext cx="248366" cy="248355"/>
            </a:xfrm>
            <a:custGeom>
              <a:avLst/>
              <a:gdLst/>
              <a:ahLst/>
              <a:cxnLst/>
              <a:rect l="0" t="0" r="0" b="0"/>
              <a:pathLst>
                <a:path w="21135" h="21134" extrusionOk="0">
                  <a:moveTo>
                    <a:pt x="17317" y="1549"/>
                  </a:moveTo>
                  <a:lnTo>
                    <a:pt x="17483" y="1604"/>
                  </a:lnTo>
                  <a:lnTo>
                    <a:pt x="17649" y="1715"/>
                  </a:lnTo>
                  <a:lnTo>
                    <a:pt x="17815" y="1826"/>
                  </a:lnTo>
                  <a:lnTo>
                    <a:pt x="19309" y="3319"/>
                  </a:lnTo>
                  <a:lnTo>
                    <a:pt x="19419" y="3485"/>
                  </a:lnTo>
                  <a:lnTo>
                    <a:pt x="19530" y="3651"/>
                  </a:lnTo>
                  <a:lnTo>
                    <a:pt x="19585" y="3817"/>
                  </a:lnTo>
                  <a:lnTo>
                    <a:pt x="19585" y="4039"/>
                  </a:lnTo>
                  <a:lnTo>
                    <a:pt x="19585" y="4205"/>
                  </a:lnTo>
                  <a:lnTo>
                    <a:pt x="19530" y="4426"/>
                  </a:lnTo>
                  <a:lnTo>
                    <a:pt x="19419" y="4592"/>
                  </a:lnTo>
                  <a:lnTo>
                    <a:pt x="19309" y="4703"/>
                  </a:lnTo>
                  <a:lnTo>
                    <a:pt x="17151" y="6915"/>
                  </a:lnTo>
                  <a:lnTo>
                    <a:pt x="14219" y="4039"/>
                  </a:lnTo>
                  <a:lnTo>
                    <a:pt x="16432" y="1826"/>
                  </a:lnTo>
                  <a:lnTo>
                    <a:pt x="16598" y="1715"/>
                  </a:lnTo>
                  <a:lnTo>
                    <a:pt x="16764" y="1604"/>
                  </a:lnTo>
                  <a:lnTo>
                    <a:pt x="16930" y="1549"/>
                  </a:lnTo>
                  <a:close/>
                  <a:moveTo>
                    <a:pt x="13168" y="5090"/>
                  </a:moveTo>
                  <a:lnTo>
                    <a:pt x="14053" y="6030"/>
                  </a:lnTo>
                  <a:lnTo>
                    <a:pt x="5312" y="14716"/>
                  </a:lnTo>
                  <a:lnTo>
                    <a:pt x="3763" y="14716"/>
                  </a:lnTo>
                  <a:lnTo>
                    <a:pt x="3652" y="14606"/>
                  </a:lnTo>
                  <a:lnTo>
                    <a:pt x="13168" y="5090"/>
                  </a:lnTo>
                  <a:close/>
                  <a:moveTo>
                    <a:pt x="15160" y="7081"/>
                  </a:moveTo>
                  <a:lnTo>
                    <a:pt x="16045" y="8022"/>
                  </a:lnTo>
                  <a:lnTo>
                    <a:pt x="6529" y="17482"/>
                  </a:lnTo>
                  <a:lnTo>
                    <a:pt x="6418" y="17372"/>
                  </a:lnTo>
                  <a:lnTo>
                    <a:pt x="6418" y="15823"/>
                  </a:lnTo>
                  <a:lnTo>
                    <a:pt x="15160" y="7081"/>
                  </a:lnTo>
                  <a:close/>
                  <a:moveTo>
                    <a:pt x="2933" y="16044"/>
                  </a:moveTo>
                  <a:lnTo>
                    <a:pt x="3154" y="16210"/>
                  </a:lnTo>
                  <a:lnTo>
                    <a:pt x="3431" y="16265"/>
                  </a:lnTo>
                  <a:lnTo>
                    <a:pt x="4869" y="16265"/>
                  </a:lnTo>
                  <a:lnTo>
                    <a:pt x="4869" y="17704"/>
                  </a:lnTo>
                  <a:lnTo>
                    <a:pt x="4925" y="17980"/>
                  </a:lnTo>
                  <a:lnTo>
                    <a:pt x="5090" y="18202"/>
                  </a:lnTo>
                  <a:lnTo>
                    <a:pt x="3707" y="18644"/>
                  </a:lnTo>
                  <a:lnTo>
                    <a:pt x="2490" y="17427"/>
                  </a:lnTo>
                  <a:lnTo>
                    <a:pt x="2933" y="16044"/>
                  </a:lnTo>
                  <a:close/>
                  <a:moveTo>
                    <a:pt x="1992" y="19087"/>
                  </a:moveTo>
                  <a:lnTo>
                    <a:pt x="2048" y="19142"/>
                  </a:lnTo>
                  <a:lnTo>
                    <a:pt x="1937" y="19197"/>
                  </a:lnTo>
                  <a:lnTo>
                    <a:pt x="1992" y="19087"/>
                  </a:lnTo>
                  <a:close/>
                  <a:moveTo>
                    <a:pt x="17151" y="0"/>
                  </a:moveTo>
                  <a:lnTo>
                    <a:pt x="16653" y="55"/>
                  </a:lnTo>
                  <a:lnTo>
                    <a:pt x="16155" y="221"/>
                  </a:lnTo>
                  <a:lnTo>
                    <a:pt x="15713" y="443"/>
                  </a:lnTo>
                  <a:lnTo>
                    <a:pt x="15325" y="775"/>
                  </a:lnTo>
                  <a:lnTo>
                    <a:pt x="12615" y="3485"/>
                  </a:lnTo>
                  <a:lnTo>
                    <a:pt x="1992" y="14052"/>
                  </a:lnTo>
                  <a:lnTo>
                    <a:pt x="1882" y="14218"/>
                  </a:lnTo>
                  <a:lnTo>
                    <a:pt x="1826" y="14384"/>
                  </a:lnTo>
                  <a:lnTo>
                    <a:pt x="56" y="20138"/>
                  </a:lnTo>
                  <a:lnTo>
                    <a:pt x="1" y="20359"/>
                  </a:lnTo>
                  <a:lnTo>
                    <a:pt x="56" y="20525"/>
                  </a:lnTo>
                  <a:lnTo>
                    <a:pt x="111" y="20746"/>
                  </a:lnTo>
                  <a:lnTo>
                    <a:pt x="222" y="20912"/>
                  </a:lnTo>
                  <a:lnTo>
                    <a:pt x="499" y="21078"/>
                  </a:lnTo>
                  <a:lnTo>
                    <a:pt x="775" y="21134"/>
                  </a:lnTo>
                  <a:lnTo>
                    <a:pt x="996" y="21078"/>
                  </a:lnTo>
                  <a:lnTo>
                    <a:pt x="6750" y="19308"/>
                  </a:lnTo>
                  <a:lnTo>
                    <a:pt x="6806" y="19308"/>
                  </a:lnTo>
                  <a:lnTo>
                    <a:pt x="6916" y="19253"/>
                  </a:lnTo>
                  <a:lnTo>
                    <a:pt x="7082" y="19142"/>
                  </a:lnTo>
                  <a:lnTo>
                    <a:pt x="17649" y="8520"/>
                  </a:lnTo>
                  <a:lnTo>
                    <a:pt x="20415" y="5809"/>
                  </a:lnTo>
                  <a:lnTo>
                    <a:pt x="20692" y="5422"/>
                  </a:lnTo>
                  <a:lnTo>
                    <a:pt x="20969" y="4979"/>
                  </a:lnTo>
                  <a:lnTo>
                    <a:pt x="21079" y="4537"/>
                  </a:lnTo>
                  <a:lnTo>
                    <a:pt x="21135" y="4039"/>
                  </a:lnTo>
                  <a:lnTo>
                    <a:pt x="21079" y="3541"/>
                  </a:lnTo>
                  <a:lnTo>
                    <a:pt x="20969" y="3043"/>
                  </a:lnTo>
                  <a:lnTo>
                    <a:pt x="20692" y="2600"/>
                  </a:lnTo>
                  <a:lnTo>
                    <a:pt x="20415" y="2213"/>
                  </a:lnTo>
                  <a:lnTo>
                    <a:pt x="18922" y="775"/>
                  </a:lnTo>
                  <a:lnTo>
                    <a:pt x="18534" y="443"/>
                  </a:lnTo>
                  <a:lnTo>
                    <a:pt x="18092" y="221"/>
                  </a:lnTo>
                  <a:lnTo>
                    <a:pt x="17594" y="55"/>
                  </a:lnTo>
                  <a:lnTo>
                    <a:pt x="17151"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54609" y="3124075"/>
              <a:ext cx="252291" cy="230173"/>
            </a:xfrm>
            <a:custGeom>
              <a:avLst/>
              <a:gdLst/>
              <a:ahLst/>
              <a:cxnLst/>
              <a:rect l="0" t="0" r="0" b="0"/>
              <a:pathLst>
                <a:path w="21467" h="19585" extrusionOk="0">
                  <a:moveTo>
                    <a:pt x="15823" y="0"/>
                  </a:moveTo>
                  <a:lnTo>
                    <a:pt x="15270" y="55"/>
                  </a:lnTo>
                  <a:lnTo>
                    <a:pt x="14716" y="111"/>
                  </a:lnTo>
                  <a:lnTo>
                    <a:pt x="14163" y="277"/>
                  </a:lnTo>
                  <a:lnTo>
                    <a:pt x="13665" y="443"/>
                  </a:lnTo>
                  <a:lnTo>
                    <a:pt x="13167" y="664"/>
                  </a:lnTo>
                  <a:lnTo>
                    <a:pt x="12725" y="941"/>
                  </a:lnTo>
                  <a:lnTo>
                    <a:pt x="12282" y="1272"/>
                  </a:lnTo>
                  <a:lnTo>
                    <a:pt x="11840" y="1660"/>
                  </a:lnTo>
                  <a:lnTo>
                    <a:pt x="1273" y="12282"/>
                  </a:lnTo>
                  <a:lnTo>
                    <a:pt x="941" y="12559"/>
                  </a:lnTo>
                  <a:lnTo>
                    <a:pt x="719" y="12946"/>
                  </a:lnTo>
                  <a:lnTo>
                    <a:pt x="498" y="13278"/>
                  </a:lnTo>
                  <a:lnTo>
                    <a:pt x="332" y="13665"/>
                  </a:lnTo>
                  <a:lnTo>
                    <a:pt x="166" y="14052"/>
                  </a:lnTo>
                  <a:lnTo>
                    <a:pt x="56" y="14495"/>
                  </a:lnTo>
                  <a:lnTo>
                    <a:pt x="0" y="14882"/>
                  </a:lnTo>
                  <a:lnTo>
                    <a:pt x="0" y="15325"/>
                  </a:lnTo>
                  <a:lnTo>
                    <a:pt x="0" y="15712"/>
                  </a:lnTo>
                  <a:lnTo>
                    <a:pt x="56" y="16099"/>
                  </a:lnTo>
                  <a:lnTo>
                    <a:pt x="166" y="16542"/>
                  </a:lnTo>
                  <a:lnTo>
                    <a:pt x="332" y="16929"/>
                  </a:lnTo>
                  <a:lnTo>
                    <a:pt x="498" y="17316"/>
                  </a:lnTo>
                  <a:lnTo>
                    <a:pt x="719" y="17648"/>
                  </a:lnTo>
                  <a:lnTo>
                    <a:pt x="941" y="18036"/>
                  </a:lnTo>
                  <a:lnTo>
                    <a:pt x="1273" y="18368"/>
                  </a:lnTo>
                  <a:lnTo>
                    <a:pt x="1605" y="18644"/>
                  </a:lnTo>
                  <a:lnTo>
                    <a:pt x="1937" y="18921"/>
                  </a:lnTo>
                  <a:lnTo>
                    <a:pt x="2324" y="19087"/>
                  </a:lnTo>
                  <a:lnTo>
                    <a:pt x="2656" y="19308"/>
                  </a:lnTo>
                  <a:lnTo>
                    <a:pt x="3098" y="19419"/>
                  </a:lnTo>
                  <a:lnTo>
                    <a:pt x="3486" y="19529"/>
                  </a:lnTo>
                  <a:lnTo>
                    <a:pt x="3873" y="19585"/>
                  </a:lnTo>
                  <a:lnTo>
                    <a:pt x="4703" y="19585"/>
                  </a:lnTo>
                  <a:lnTo>
                    <a:pt x="5145" y="19529"/>
                  </a:lnTo>
                  <a:lnTo>
                    <a:pt x="5533" y="19419"/>
                  </a:lnTo>
                  <a:lnTo>
                    <a:pt x="5920" y="19308"/>
                  </a:lnTo>
                  <a:lnTo>
                    <a:pt x="6307" y="19087"/>
                  </a:lnTo>
                  <a:lnTo>
                    <a:pt x="6694" y="18921"/>
                  </a:lnTo>
                  <a:lnTo>
                    <a:pt x="7026" y="18644"/>
                  </a:lnTo>
                  <a:lnTo>
                    <a:pt x="7358" y="18368"/>
                  </a:lnTo>
                  <a:lnTo>
                    <a:pt x="17483" y="8188"/>
                  </a:lnTo>
                  <a:lnTo>
                    <a:pt x="17815" y="7801"/>
                  </a:lnTo>
                  <a:lnTo>
                    <a:pt x="18036" y="7358"/>
                  </a:lnTo>
                  <a:lnTo>
                    <a:pt x="18202" y="6860"/>
                  </a:lnTo>
                  <a:lnTo>
                    <a:pt x="18202" y="6362"/>
                  </a:lnTo>
                  <a:lnTo>
                    <a:pt x="18202" y="5920"/>
                  </a:lnTo>
                  <a:lnTo>
                    <a:pt x="18036" y="5422"/>
                  </a:lnTo>
                  <a:lnTo>
                    <a:pt x="17815" y="4979"/>
                  </a:lnTo>
                  <a:lnTo>
                    <a:pt x="17483" y="4592"/>
                  </a:lnTo>
                  <a:lnTo>
                    <a:pt x="17095" y="4260"/>
                  </a:lnTo>
                  <a:lnTo>
                    <a:pt x="16653" y="4039"/>
                  </a:lnTo>
                  <a:lnTo>
                    <a:pt x="16155" y="3928"/>
                  </a:lnTo>
                  <a:lnTo>
                    <a:pt x="15657" y="3873"/>
                  </a:lnTo>
                  <a:lnTo>
                    <a:pt x="15214" y="3928"/>
                  </a:lnTo>
                  <a:lnTo>
                    <a:pt x="14716" y="4039"/>
                  </a:lnTo>
                  <a:lnTo>
                    <a:pt x="14274" y="4260"/>
                  </a:lnTo>
                  <a:lnTo>
                    <a:pt x="13887" y="4592"/>
                  </a:lnTo>
                  <a:lnTo>
                    <a:pt x="6362" y="12116"/>
                  </a:lnTo>
                  <a:lnTo>
                    <a:pt x="6197" y="12337"/>
                  </a:lnTo>
                  <a:lnTo>
                    <a:pt x="6141" y="12614"/>
                  </a:lnTo>
                  <a:lnTo>
                    <a:pt x="6197" y="12946"/>
                  </a:lnTo>
                  <a:lnTo>
                    <a:pt x="6362" y="13167"/>
                  </a:lnTo>
                  <a:lnTo>
                    <a:pt x="6639" y="13333"/>
                  </a:lnTo>
                  <a:lnTo>
                    <a:pt x="6916" y="13388"/>
                  </a:lnTo>
                  <a:lnTo>
                    <a:pt x="7248" y="13333"/>
                  </a:lnTo>
                  <a:lnTo>
                    <a:pt x="7469" y="13167"/>
                  </a:lnTo>
                  <a:lnTo>
                    <a:pt x="14993" y="5698"/>
                  </a:lnTo>
                  <a:lnTo>
                    <a:pt x="15159" y="5532"/>
                  </a:lnTo>
                  <a:lnTo>
                    <a:pt x="15325" y="5477"/>
                  </a:lnTo>
                  <a:lnTo>
                    <a:pt x="15491" y="5422"/>
                  </a:lnTo>
                  <a:lnTo>
                    <a:pt x="15878" y="5422"/>
                  </a:lnTo>
                  <a:lnTo>
                    <a:pt x="16044" y="5477"/>
                  </a:lnTo>
                  <a:lnTo>
                    <a:pt x="16210" y="5532"/>
                  </a:lnTo>
                  <a:lnTo>
                    <a:pt x="16376" y="5698"/>
                  </a:lnTo>
                  <a:lnTo>
                    <a:pt x="16487" y="5809"/>
                  </a:lnTo>
                  <a:lnTo>
                    <a:pt x="16597" y="6030"/>
                  </a:lnTo>
                  <a:lnTo>
                    <a:pt x="16653" y="6196"/>
                  </a:lnTo>
                  <a:lnTo>
                    <a:pt x="16653" y="6362"/>
                  </a:lnTo>
                  <a:lnTo>
                    <a:pt x="16653" y="6584"/>
                  </a:lnTo>
                  <a:lnTo>
                    <a:pt x="16597" y="6750"/>
                  </a:lnTo>
                  <a:lnTo>
                    <a:pt x="16487" y="6916"/>
                  </a:lnTo>
                  <a:lnTo>
                    <a:pt x="16376" y="7082"/>
                  </a:lnTo>
                  <a:lnTo>
                    <a:pt x="6252" y="17261"/>
                  </a:lnTo>
                  <a:lnTo>
                    <a:pt x="5809" y="17593"/>
                  </a:lnTo>
                  <a:lnTo>
                    <a:pt x="5367" y="17870"/>
                  </a:lnTo>
                  <a:lnTo>
                    <a:pt x="4813" y="18036"/>
                  </a:lnTo>
                  <a:lnTo>
                    <a:pt x="3762" y="18036"/>
                  </a:lnTo>
                  <a:lnTo>
                    <a:pt x="3264" y="17870"/>
                  </a:lnTo>
                  <a:lnTo>
                    <a:pt x="2766" y="17593"/>
                  </a:lnTo>
                  <a:lnTo>
                    <a:pt x="2324" y="17261"/>
                  </a:lnTo>
                  <a:lnTo>
                    <a:pt x="1992" y="16819"/>
                  </a:lnTo>
                  <a:lnTo>
                    <a:pt x="1771" y="16321"/>
                  </a:lnTo>
                  <a:lnTo>
                    <a:pt x="1605" y="15823"/>
                  </a:lnTo>
                  <a:lnTo>
                    <a:pt x="1549" y="15325"/>
                  </a:lnTo>
                  <a:lnTo>
                    <a:pt x="1605" y="14772"/>
                  </a:lnTo>
                  <a:lnTo>
                    <a:pt x="1771" y="14274"/>
                  </a:lnTo>
                  <a:lnTo>
                    <a:pt x="1992" y="13776"/>
                  </a:lnTo>
                  <a:lnTo>
                    <a:pt x="2324" y="13333"/>
                  </a:lnTo>
                  <a:lnTo>
                    <a:pt x="12946" y="2766"/>
                  </a:lnTo>
                  <a:lnTo>
                    <a:pt x="13223" y="2490"/>
                  </a:lnTo>
                  <a:lnTo>
                    <a:pt x="13555" y="2268"/>
                  </a:lnTo>
                  <a:lnTo>
                    <a:pt x="13887" y="2047"/>
                  </a:lnTo>
                  <a:lnTo>
                    <a:pt x="14274" y="1881"/>
                  </a:lnTo>
                  <a:lnTo>
                    <a:pt x="14661" y="1715"/>
                  </a:lnTo>
                  <a:lnTo>
                    <a:pt x="15048" y="1660"/>
                  </a:lnTo>
                  <a:lnTo>
                    <a:pt x="15436" y="1604"/>
                  </a:lnTo>
                  <a:lnTo>
                    <a:pt x="15823" y="1549"/>
                  </a:lnTo>
                  <a:lnTo>
                    <a:pt x="16210" y="1604"/>
                  </a:lnTo>
                  <a:lnTo>
                    <a:pt x="16653" y="1660"/>
                  </a:lnTo>
                  <a:lnTo>
                    <a:pt x="17040" y="1715"/>
                  </a:lnTo>
                  <a:lnTo>
                    <a:pt x="17372" y="1881"/>
                  </a:lnTo>
                  <a:lnTo>
                    <a:pt x="17759" y="2047"/>
                  </a:lnTo>
                  <a:lnTo>
                    <a:pt x="18091" y="2268"/>
                  </a:lnTo>
                  <a:lnTo>
                    <a:pt x="18423" y="2490"/>
                  </a:lnTo>
                  <a:lnTo>
                    <a:pt x="18700" y="2766"/>
                  </a:lnTo>
                  <a:lnTo>
                    <a:pt x="18976" y="3043"/>
                  </a:lnTo>
                  <a:lnTo>
                    <a:pt x="19253" y="3375"/>
                  </a:lnTo>
                  <a:lnTo>
                    <a:pt x="19419" y="3707"/>
                  </a:lnTo>
                  <a:lnTo>
                    <a:pt x="19585" y="4094"/>
                  </a:lnTo>
                  <a:lnTo>
                    <a:pt x="19751" y="4481"/>
                  </a:lnTo>
                  <a:lnTo>
                    <a:pt x="19862" y="4869"/>
                  </a:lnTo>
                  <a:lnTo>
                    <a:pt x="19917" y="5256"/>
                  </a:lnTo>
                  <a:lnTo>
                    <a:pt x="19917" y="5643"/>
                  </a:lnTo>
                  <a:lnTo>
                    <a:pt x="19917" y="6030"/>
                  </a:lnTo>
                  <a:lnTo>
                    <a:pt x="19862" y="6473"/>
                  </a:lnTo>
                  <a:lnTo>
                    <a:pt x="19751" y="6860"/>
                  </a:lnTo>
                  <a:lnTo>
                    <a:pt x="19585" y="7192"/>
                  </a:lnTo>
                  <a:lnTo>
                    <a:pt x="19419" y="7579"/>
                  </a:lnTo>
                  <a:lnTo>
                    <a:pt x="19253" y="7911"/>
                  </a:lnTo>
                  <a:lnTo>
                    <a:pt x="18976" y="8243"/>
                  </a:lnTo>
                  <a:lnTo>
                    <a:pt x="18700" y="8520"/>
                  </a:lnTo>
                  <a:lnTo>
                    <a:pt x="11231" y="16044"/>
                  </a:lnTo>
                  <a:lnTo>
                    <a:pt x="11065" y="16265"/>
                  </a:lnTo>
                  <a:lnTo>
                    <a:pt x="11010" y="16597"/>
                  </a:lnTo>
                  <a:lnTo>
                    <a:pt x="11065" y="16874"/>
                  </a:lnTo>
                  <a:lnTo>
                    <a:pt x="11231" y="17150"/>
                  </a:lnTo>
                  <a:lnTo>
                    <a:pt x="11452" y="17316"/>
                  </a:lnTo>
                  <a:lnTo>
                    <a:pt x="11784" y="17372"/>
                  </a:lnTo>
                  <a:lnTo>
                    <a:pt x="12061" y="17316"/>
                  </a:lnTo>
                  <a:lnTo>
                    <a:pt x="12282" y="17150"/>
                  </a:lnTo>
                  <a:lnTo>
                    <a:pt x="19806" y="9626"/>
                  </a:lnTo>
                  <a:lnTo>
                    <a:pt x="20194" y="9184"/>
                  </a:lnTo>
                  <a:lnTo>
                    <a:pt x="20526" y="8741"/>
                  </a:lnTo>
                  <a:lnTo>
                    <a:pt x="20802" y="8299"/>
                  </a:lnTo>
                  <a:lnTo>
                    <a:pt x="21023" y="7801"/>
                  </a:lnTo>
                  <a:lnTo>
                    <a:pt x="21189" y="7303"/>
                  </a:lnTo>
                  <a:lnTo>
                    <a:pt x="21355" y="6750"/>
                  </a:lnTo>
                  <a:lnTo>
                    <a:pt x="21411" y="6196"/>
                  </a:lnTo>
                  <a:lnTo>
                    <a:pt x="21466" y="5643"/>
                  </a:lnTo>
                  <a:lnTo>
                    <a:pt x="21411" y="5090"/>
                  </a:lnTo>
                  <a:lnTo>
                    <a:pt x="21355" y="4537"/>
                  </a:lnTo>
                  <a:lnTo>
                    <a:pt x="21189" y="3983"/>
                  </a:lnTo>
                  <a:lnTo>
                    <a:pt x="21023" y="3485"/>
                  </a:lnTo>
                  <a:lnTo>
                    <a:pt x="20802" y="2988"/>
                  </a:lnTo>
                  <a:lnTo>
                    <a:pt x="20526" y="2545"/>
                  </a:lnTo>
                  <a:lnTo>
                    <a:pt x="20194" y="2102"/>
                  </a:lnTo>
                  <a:lnTo>
                    <a:pt x="19806" y="1660"/>
                  </a:lnTo>
                  <a:lnTo>
                    <a:pt x="19419" y="1272"/>
                  </a:lnTo>
                  <a:lnTo>
                    <a:pt x="18976" y="941"/>
                  </a:lnTo>
                  <a:lnTo>
                    <a:pt x="18479" y="664"/>
                  </a:lnTo>
                  <a:lnTo>
                    <a:pt x="17981" y="443"/>
                  </a:lnTo>
                  <a:lnTo>
                    <a:pt x="17483" y="277"/>
                  </a:lnTo>
                  <a:lnTo>
                    <a:pt x="16929" y="111"/>
                  </a:lnTo>
                  <a:lnTo>
                    <a:pt x="16376" y="55"/>
                  </a:lnTo>
                  <a:lnTo>
                    <a:pt x="15823"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756751">
              <a:off x="4508674" y="4992510"/>
              <a:ext cx="264659" cy="215237"/>
            </a:xfrm>
            <a:custGeom>
              <a:avLst/>
              <a:gdLst/>
              <a:ahLst/>
              <a:cxnLst/>
              <a:rect l="0" t="0" r="0" b="0"/>
              <a:pathLst>
                <a:path w="22518" h="18313" extrusionOk="0">
                  <a:moveTo>
                    <a:pt x="3873" y="1549"/>
                  </a:moveTo>
                  <a:lnTo>
                    <a:pt x="4371" y="1605"/>
                  </a:lnTo>
                  <a:lnTo>
                    <a:pt x="4758" y="1715"/>
                  </a:lnTo>
                  <a:lnTo>
                    <a:pt x="5145" y="1936"/>
                  </a:lnTo>
                  <a:lnTo>
                    <a:pt x="5533" y="2213"/>
                  </a:lnTo>
                  <a:lnTo>
                    <a:pt x="5809" y="2545"/>
                  </a:lnTo>
                  <a:lnTo>
                    <a:pt x="6031" y="2932"/>
                  </a:lnTo>
                  <a:lnTo>
                    <a:pt x="6141" y="3375"/>
                  </a:lnTo>
                  <a:lnTo>
                    <a:pt x="6197" y="3873"/>
                  </a:lnTo>
                  <a:lnTo>
                    <a:pt x="6141" y="4315"/>
                  </a:lnTo>
                  <a:lnTo>
                    <a:pt x="6031" y="4758"/>
                  </a:lnTo>
                  <a:lnTo>
                    <a:pt x="5809" y="5145"/>
                  </a:lnTo>
                  <a:lnTo>
                    <a:pt x="5533" y="5477"/>
                  </a:lnTo>
                  <a:lnTo>
                    <a:pt x="5145" y="5754"/>
                  </a:lnTo>
                  <a:lnTo>
                    <a:pt x="4758" y="5975"/>
                  </a:lnTo>
                  <a:lnTo>
                    <a:pt x="4371" y="6141"/>
                  </a:lnTo>
                  <a:lnTo>
                    <a:pt x="3430" y="6141"/>
                  </a:lnTo>
                  <a:lnTo>
                    <a:pt x="2988" y="5975"/>
                  </a:lnTo>
                  <a:lnTo>
                    <a:pt x="2601" y="5754"/>
                  </a:lnTo>
                  <a:lnTo>
                    <a:pt x="2213" y="5477"/>
                  </a:lnTo>
                  <a:lnTo>
                    <a:pt x="1937" y="5145"/>
                  </a:lnTo>
                  <a:lnTo>
                    <a:pt x="1715" y="4758"/>
                  </a:lnTo>
                  <a:lnTo>
                    <a:pt x="1605" y="4315"/>
                  </a:lnTo>
                  <a:lnTo>
                    <a:pt x="1549" y="3873"/>
                  </a:lnTo>
                  <a:lnTo>
                    <a:pt x="1605" y="3375"/>
                  </a:lnTo>
                  <a:lnTo>
                    <a:pt x="1715" y="2932"/>
                  </a:lnTo>
                  <a:lnTo>
                    <a:pt x="1937" y="2545"/>
                  </a:lnTo>
                  <a:lnTo>
                    <a:pt x="2213" y="2213"/>
                  </a:lnTo>
                  <a:lnTo>
                    <a:pt x="2601" y="1936"/>
                  </a:lnTo>
                  <a:lnTo>
                    <a:pt x="2988" y="1715"/>
                  </a:lnTo>
                  <a:lnTo>
                    <a:pt x="3430" y="1605"/>
                  </a:lnTo>
                  <a:lnTo>
                    <a:pt x="3873" y="1549"/>
                  </a:lnTo>
                  <a:close/>
                  <a:moveTo>
                    <a:pt x="19806" y="3651"/>
                  </a:moveTo>
                  <a:lnTo>
                    <a:pt x="20249" y="3762"/>
                  </a:lnTo>
                  <a:lnTo>
                    <a:pt x="12725" y="8243"/>
                  </a:lnTo>
                  <a:lnTo>
                    <a:pt x="11895" y="7745"/>
                  </a:lnTo>
                  <a:lnTo>
                    <a:pt x="18700" y="3762"/>
                  </a:lnTo>
                  <a:lnTo>
                    <a:pt x="18977" y="3651"/>
                  </a:lnTo>
                  <a:close/>
                  <a:moveTo>
                    <a:pt x="10401" y="8631"/>
                  </a:moveTo>
                  <a:lnTo>
                    <a:pt x="10457" y="8686"/>
                  </a:lnTo>
                  <a:lnTo>
                    <a:pt x="12227" y="9737"/>
                  </a:lnTo>
                  <a:lnTo>
                    <a:pt x="12282" y="9792"/>
                  </a:lnTo>
                  <a:lnTo>
                    <a:pt x="20249" y="14550"/>
                  </a:lnTo>
                  <a:lnTo>
                    <a:pt x="20028" y="14606"/>
                  </a:lnTo>
                  <a:lnTo>
                    <a:pt x="19585" y="14661"/>
                  </a:lnTo>
                  <a:lnTo>
                    <a:pt x="19198" y="14661"/>
                  </a:lnTo>
                  <a:lnTo>
                    <a:pt x="18921" y="14606"/>
                  </a:lnTo>
                  <a:lnTo>
                    <a:pt x="18700" y="14495"/>
                  </a:lnTo>
                  <a:lnTo>
                    <a:pt x="9571" y="9129"/>
                  </a:lnTo>
                  <a:lnTo>
                    <a:pt x="10401" y="8631"/>
                  </a:lnTo>
                  <a:close/>
                  <a:moveTo>
                    <a:pt x="3873" y="12116"/>
                  </a:moveTo>
                  <a:lnTo>
                    <a:pt x="4371" y="12171"/>
                  </a:lnTo>
                  <a:lnTo>
                    <a:pt x="4758" y="12282"/>
                  </a:lnTo>
                  <a:lnTo>
                    <a:pt x="5145" y="12503"/>
                  </a:lnTo>
                  <a:lnTo>
                    <a:pt x="5533" y="12780"/>
                  </a:lnTo>
                  <a:lnTo>
                    <a:pt x="5809" y="13167"/>
                  </a:lnTo>
                  <a:lnTo>
                    <a:pt x="6031" y="13554"/>
                  </a:lnTo>
                  <a:lnTo>
                    <a:pt x="6141" y="13997"/>
                  </a:lnTo>
                  <a:lnTo>
                    <a:pt x="6197" y="14440"/>
                  </a:lnTo>
                  <a:lnTo>
                    <a:pt x="6141" y="14882"/>
                  </a:lnTo>
                  <a:lnTo>
                    <a:pt x="6031" y="15325"/>
                  </a:lnTo>
                  <a:lnTo>
                    <a:pt x="5809" y="15712"/>
                  </a:lnTo>
                  <a:lnTo>
                    <a:pt x="5533" y="16099"/>
                  </a:lnTo>
                  <a:lnTo>
                    <a:pt x="5145" y="16376"/>
                  </a:lnTo>
                  <a:lnTo>
                    <a:pt x="4758" y="16597"/>
                  </a:lnTo>
                  <a:lnTo>
                    <a:pt x="4371" y="16708"/>
                  </a:lnTo>
                  <a:lnTo>
                    <a:pt x="3873" y="16763"/>
                  </a:lnTo>
                  <a:lnTo>
                    <a:pt x="3430" y="16708"/>
                  </a:lnTo>
                  <a:lnTo>
                    <a:pt x="2988" y="16597"/>
                  </a:lnTo>
                  <a:lnTo>
                    <a:pt x="2601" y="16376"/>
                  </a:lnTo>
                  <a:lnTo>
                    <a:pt x="2213" y="16099"/>
                  </a:lnTo>
                  <a:lnTo>
                    <a:pt x="1937" y="15712"/>
                  </a:lnTo>
                  <a:lnTo>
                    <a:pt x="1715" y="15325"/>
                  </a:lnTo>
                  <a:lnTo>
                    <a:pt x="1605" y="14882"/>
                  </a:lnTo>
                  <a:lnTo>
                    <a:pt x="1549" y="14440"/>
                  </a:lnTo>
                  <a:lnTo>
                    <a:pt x="1605" y="13997"/>
                  </a:lnTo>
                  <a:lnTo>
                    <a:pt x="1715" y="13554"/>
                  </a:lnTo>
                  <a:lnTo>
                    <a:pt x="1937" y="13167"/>
                  </a:lnTo>
                  <a:lnTo>
                    <a:pt x="2213" y="12780"/>
                  </a:lnTo>
                  <a:lnTo>
                    <a:pt x="2601" y="12503"/>
                  </a:lnTo>
                  <a:lnTo>
                    <a:pt x="2988" y="12282"/>
                  </a:lnTo>
                  <a:lnTo>
                    <a:pt x="3430" y="12171"/>
                  </a:lnTo>
                  <a:lnTo>
                    <a:pt x="3873" y="12116"/>
                  </a:lnTo>
                  <a:close/>
                  <a:moveTo>
                    <a:pt x="3486" y="0"/>
                  </a:moveTo>
                  <a:lnTo>
                    <a:pt x="3098" y="55"/>
                  </a:lnTo>
                  <a:lnTo>
                    <a:pt x="2711" y="166"/>
                  </a:lnTo>
                  <a:lnTo>
                    <a:pt x="2379" y="277"/>
                  </a:lnTo>
                  <a:lnTo>
                    <a:pt x="2047" y="443"/>
                  </a:lnTo>
                  <a:lnTo>
                    <a:pt x="1715" y="664"/>
                  </a:lnTo>
                  <a:lnTo>
                    <a:pt x="1439" y="885"/>
                  </a:lnTo>
                  <a:lnTo>
                    <a:pt x="1162" y="1107"/>
                  </a:lnTo>
                  <a:lnTo>
                    <a:pt x="886" y="1383"/>
                  </a:lnTo>
                  <a:lnTo>
                    <a:pt x="664" y="1715"/>
                  </a:lnTo>
                  <a:lnTo>
                    <a:pt x="498" y="1992"/>
                  </a:lnTo>
                  <a:lnTo>
                    <a:pt x="332" y="2324"/>
                  </a:lnTo>
                  <a:lnTo>
                    <a:pt x="166" y="2711"/>
                  </a:lnTo>
                  <a:lnTo>
                    <a:pt x="111" y="3098"/>
                  </a:lnTo>
                  <a:lnTo>
                    <a:pt x="56" y="3430"/>
                  </a:lnTo>
                  <a:lnTo>
                    <a:pt x="0" y="3873"/>
                  </a:lnTo>
                  <a:lnTo>
                    <a:pt x="56" y="4260"/>
                  </a:lnTo>
                  <a:lnTo>
                    <a:pt x="111" y="4647"/>
                  </a:lnTo>
                  <a:lnTo>
                    <a:pt x="166" y="4979"/>
                  </a:lnTo>
                  <a:lnTo>
                    <a:pt x="332" y="5367"/>
                  </a:lnTo>
                  <a:lnTo>
                    <a:pt x="498" y="5698"/>
                  </a:lnTo>
                  <a:lnTo>
                    <a:pt x="664" y="6030"/>
                  </a:lnTo>
                  <a:lnTo>
                    <a:pt x="886" y="6307"/>
                  </a:lnTo>
                  <a:lnTo>
                    <a:pt x="1162" y="6584"/>
                  </a:lnTo>
                  <a:lnTo>
                    <a:pt x="1439" y="6805"/>
                  </a:lnTo>
                  <a:lnTo>
                    <a:pt x="1715" y="7026"/>
                  </a:lnTo>
                  <a:lnTo>
                    <a:pt x="2047" y="7248"/>
                  </a:lnTo>
                  <a:lnTo>
                    <a:pt x="2379" y="7414"/>
                  </a:lnTo>
                  <a:lnTo>
                    <a:pt x="2711" y="7524"/>
                  </a:lnTo>
                  <a:lnTo>
                    <a:pt x="3098" y="7635"/>
                  </a:lnTo>
                  <a:lnTo>
                    <a:pt x="3486" y="7690"/>
                  </a:lnTo>
                  <a:lnTo>
                    <a:pt x="4094" y="7690"/>
                  </a:lnTo>
                  <a:lnTo>
                    <a:pt x="6529" y="9129"/>
                  </a:lnTo>
                  <a:lnTo>
                    <a:pt x="4039" y="10622"/>
                  </a:lnTo>
                  <a:lnTo>
                    <a:pt x="3873" y="10567"/>
                  </a:lnTo>
                  <a:lnTo>
                    <a:pt x="3486" y="10622"/>
                  </a:lnTo>
                  <a:lnTo>
                    <a:pt x="3098" y="10678"/>
                  </a:lnTo>
                  <a:lnTo>
                    <a:pt x="2711" y="10733"/>
                  </a:lnTo>
                  <a:lnTo>
                    <a:pt x="2379" y="10899"/>
                  </a:lnTo>
                  <a:lnTo>
                    <a:pt x="2047" y="11065"/>
                  </a:lnTo>
                  <a:lnTo>
                    <a:pt x="1715" y="11231"/>
                  </a:lnTo>
                  <a:lnTo>
                    <a:pt x="1439" y="11452"/>
                  </a:lnTo>
                  <a:lnTo>
                    <a:pt x="1162" y="11729"/>
                  </a:lnTo>
                  <a:lnTo>
                    <a:pt x="886" y="12005"/>
                  </a:lnTo>
                  <a:lnTo>
                    <a:pt x="664" y="12282"/>
                  </a:lnTo>
                  <a:lnTo>
                    <a:pt x="498" y="12614"/>
                  </a:lnTo>
                  <a:lnTo>
                    <a:pt x="332" y="12946"/>
                  </a:lnTo>
                  <a:lnTo>
                    <a:pt x="166" y="13278"/>
                  </a:lnTo>
                  <a:lnTo>
                    <a:pt x="111" y="13665"/>
                  </a:lnTo>
                  <a:lnTo>
                    <a:pt x="56" y="14052"/>
                  </a:lnTo>
                  <a:lnTo>
                    <a:pt x="0" y="14440"/>
                  </a:lnTo>
                  <a:lnTo>
                    <a:pt x="56" y="14827"/>
                  </a:lnTo>
                  <a:lnTo>
                    <a:pt x="111" y="15214"/>
                  </a:lnTo>
                  <a:lnTo>
                    <a:pt x="166" y="15601"/>
                  </a:lnTo>
                  <a:lnTo>
                    <a:pt x="332" y="15933"/>
                  </a:lnTo>
                  <a:lnTo>
                    <a:pt x="498" y="16265"/>
                  </a:lnTo>
                  <a:lnTo>
                    <a:pt x="664" y="16597"/>
                  </a:lnTo>
                  <a:lnTo>
                    <a:pt x="886" y="16874"/>
                  </a:lnTo>
                  <a:lnTo>
                    <a:pt x="1162" y="17151"/>
                  </a:lnTo>
                  <a:lnTo>
                    <a:pt x="1439" y="17427"/>
                  </a:lnTo>
                  <a:lnTo>
                    <a:pt x="1715" y="17648"/>
                  </a:lnTo>
                  <a:lnTo>
                    <a:pt x="2047" y="17814"/>
                  </a:lnTo>
                  <a:lnTo>
                    <a:pt x="2379" y="17980"/>
                  </a:lnTo>
                  <a:lnTo>
                    <a:pt x="2711" y="18146"/>
                  </a:lnTo>
                  <a:lnTo>
                    <a:pt x="3098" y="18202"/>
                  </a:lnTo>
                  <a:lnTo>
                    <a:pt x="3486" y="18257"/>
                  </a:lnTo>
                  <a:lnTo>
                    <a:pt x="3873" y="18312"/>
                  </a:lnTo>
                  <a:lnTo>
                    <a:pt x="4260" y="18257"/>
                  </a:lnTo>
                  <a:lnTo>
                    <a:pt x="4648" y="18202"/>
                  </a:lnTo>
                  <a:lnTo>
                    <a:pt x="5035" y="18146"/>
                  </a:lnTo>
                  <a:lnTo>
                    <a:pt x="5367" y="17980"/>
                  </a:lnTo>
                  <a:lnTo>
                    <a:pt x="5699" y="17814"/>
                  </a:lnTo>
                  <a:lnTo>
                    <a:pt x="6031" y="17648"/>
                  </a:lnTo>
                  <a:lnTo>
                    <a:pt x="6307" y="17427"/>
                  </a:lnTo>
                  <a:lnTo>
                    <a:pt x="6584" y="17151"/>
                  </a:lnTo>
                  <a:lnTo>
                    <a:pt x="6861" y="16874"/>
                  </a:lnTo>
                  <a:lnTo>
                    <a:pt x="7082" y="16597"/>
                  </a:lnTo>
                  <a:lnTo>
                    <a:pt x="7248" y="16265"/>
                  </a:lnTo>
                  <a:lnTo>
                    <a:pt x="7414" y="15933"/>
                  </a:lnTo>
                  <a:lnTo>
                    <a:pt x="7580" y="15601"/>
                  </a:lnTo>
                  <a:lnTo>
                    <a:pt x="7635" y="15214"/>
                  </a:lnTo>
                  <a:lnTo>
                    <a:pt x="7746" y="14827"/>
                  </a:lnTo>
                  <a:lnTo>
                    <a:pt x="7746" y="14440"/>
                  </a:lnTo>
                  <a:lnTo>
                    <a:pt x="7690" y="13942"/>
                  </a:lnTo>
                  <a:lnTo>
                    <a:pt x="7635" y="13499"/>
                  </a:lnTo>
                  <a:lnTo>
                    <a:pt x="7469" y="13001"/>
                  </a:lnTo>
                  <a:lnTo>
                    <a:pt x="7248" y="12614"/>
                  </a:lnTo>
                  <a:lnTo>
                    <a:pt x="7027" y="12227"/>
                  </a:lnTo>
                  <a:lnTo>
                    <a:pt x="6750" y="11839"/>
                  </a:lnTo>
                  <a:lnTo>
                    <a:pt x="6418" y="11507"/>
                  </a:lnTo>
                  <a:lnTo>
                    <a:pt x="6031" y="11231"/>
                  </a:lnTo>
                  <a:lnTo>
                    <a:pt x="8078" y="10014"/>
                  </a:lnTo>
                  <a:lnTo>
                    <a:pt x="17925" y="15823"/>
                  </a:lnTo>
                  <a:lnTo>
                    <a:pt x="18202" y="15989"/>
                  </a:lnTo>
                  <a:lnTo>
                    <a:pt x="18589" y="16099"/>
                  </a:lnTo>
                  <a:lnTo>
                    <a:pt x="18977" y="16155"/>
                  </a:lnTo>
                  <a:lnTo>
                    <a:pt x="19419" y="16210"/>
                  </a:lnTo>
                  <a:lnTo>
                    <a:pt x="19862" y="16155"/>
                  </a:lnTo>
                  <a:lnTo>
                    <a:pt x="20304" y="16099"/>
                  </a:lnTo>
                  <a:lnTo>
                    <a:pt x="20747" y="15989"/>
                  </a:lnTo>
                  <a:lnTo>
                    <a:pt x="21356" y="15767"/>
                  </a:lnTo>
                  <a:lnTo>
                    <a:pt x="21632" y="15657"/>
                  </a:lnTo>
                  <a:lnTo>
                    <a:pt x="21964" y="15435"/>
                  </a:lnTo>
                  <a:lnTo>
                    <a:pt x="22185" y="15214"/>
                  </a:lnTo>
                  <a:lnTo>
                    <a:pt x="22407" y="14882"/>
                  </a:lnTo>
                  <a:lnTo>
                    <a:pt x="22517" y="14606"/>
                  </a:lnTo>
                  <a:lnTo>
                    <a:pt x="22517" y="14329"/>
                  </a:lnTo>
                  <a:lnTo>
                    <a:pt x="22351" y="14052"/>
                  </a:lnTo>
                  <a:lnTo>
                    <a:pt x="22130" y="13831"/>
                  </a:lnTo>
                  <a:lnTo>
                    <a:pt x="14219" y="9129"/>
                  </a:lnTo>
                  <a:lnTo>
                    <a:pt x="22130" y="4426"/>
                  </a:lnTo>
                  <a:lnTo>
                    <a:pt x="22351" y="4205"/>
                  </a:lnTo>
                  <a:lnTo>
                    <a:pt x="22517" y="3983"/>
                  </a:lnTo>
                  <a:lnTo>
                    <a:pt x="22517" y="3651"/>
                  </a:lnTo>
                  <a:lnTo>
                    <a:pt x="22407" y="3375"/>
                  </a:lnTo>
                  <a:lnTo>
                    <a:pt x="22241" y="3154"/>
                  </a:lnTo>
                  <a:lnTo>
                    <a:pt x="22075" y="2932"/>
                  </a:lnTo>
                  <a:lnTo>
                    <a:pt x="21798" y="2766"/>
                  </a:lnTo>
                  <a:lnTo>
                    <a:pt x="21577" y="2600"/>
                  </a:lnTo>
                  <a:lnTo>
                    <a:pt x="20968" y="2379"/>
                  </a:lnTo>
                  <a:lnTo>
                    <a:pt x="20304" y="2213"/>
                  </a:lnTo>
                  <a:lnTo>
                    <a:pt x="19640" y="2102"/>
                  </a:lnTo>
                  <a:lnTo>
                    <a:pt x="18977" y="2102"/>
                  </a:lnTo>
                  <a:lnTo>
                    <a:pt x="18423" y="2213"/>
                  </a:lnTo>
                  <a:lnTo>
                    <a:pt x="18147" y="2324"/>
                  </a:lnTo>
                  <a:lnTo>
                    <a:pt x="17925" y="2434"/>
                  </a:lnTo>
                  <a:lnTo>
                    <a:pt x="8078" y="8243"/>
                  </a:lnTo>
                  <a:lnTo>
                    <a:pt x="6031" y="7026"/>
                  </a:lnTo>
                  <a:lnTo>
                    <a:pt x="6418" y="6750"/>
                  </a:lnTo>
                  <a:lnTo>
                    <a:pt x="6750" y="6418"/>
                  </a:lnTo>
                  <a:lnTo>
                    <a:pt x="7027" y="6086"/>
                  </a:lnTo>
                  <a:lnTo>
                    <a:pt x="7248" y="5698"/>
                  </a:lnTo>
                  <a:lnTo>
                    <a:pt x="7469" y="5256"/>
                  </a:lnTo>
                  <a:lnTo>
                    <a:pt x="7635" y="4813"/>
                  </a:lnTo>
                  <a:lnTo>
                    <a:pt x="7690" y="4315"/>
                  </a:lnTo>
                  <a:lnTo>
                    <a:pt x="7746" y="3873"/>
                  </a:lnTo>
                  <a:lnTo>
                    <a:pt x="7746" y="3430"/>
                  </a:lnTo>
                  <a:lnTo>
                    <a:pt x="7635" y="3098"/>
                  </a:lnTo>
                  <a:lnTo>
                    <a:pt x="7580" y="2711"/>
                  </a:lnTo>
                  <a:lnTo>
                    <a:pt x="7414" y="2324"/>
                  </a:lnTo>
                  <a:lnTo>
                    <a:pt x="7248" y="1992"/>
                  </a:lnTo>
                  <a:lnTo>
                    <a:pt x="7082" y="1715"/>
                  </a:lnTo>
                  <a:lnTo>
                    <a:pt x="6861" y="1383"/>
                  </a:lnTo>
                  <a:lnTo>
                    <a:pt x="6584" y="1107"/>
                  </a:lnTo>
                  <a:lnTo>
                    <a:pt x="6307" y="885"/>
                  </a:lnTo>
                  <a:lnTo>
                    <a:pt x="6031" y="664"/>
                  </a:lnTo>
                  <a:lnTo>
                    <a:pt x="5699" y="443"/>
                  </a:lnTo>
                  <a:lnTo>
                    <a:pt x="5367" y="277"/>
                  </a:lnTo>
                  <a:lnTo>
                    <a:pt x="5035" y="166"/>
                  </a:lnTo>
                  <a:lnTo>
                    <a:pt x="4648" y="55"/>
                  </a:lnTo>
                  <a:lnTo>
                    <a:pt x="4260"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rot="-1642964">
              <a:off x="488128" y="3297298"/>
              <a:ext cx="173597" cy="256811"/>
            </a:xfrm>
            <a:custGeom>
              <a:avLst/>
              <a:gdLst/>
              <a:ahLst/>
              <a:cxnLst/>
              <a:rect l="0" t="0" r="0" b="0"/>
              <a:pathLst>
                <a:path w="14772" h="21853" extrusionOk="0">
                  <a:moveTo>
                    <a:pt x="7192" y="4315"/>
                  </a:moveTo>
                  <a:lnTo>
                    <a:pt x="7026" y="4371"/>
                  </a:lnTo>
                  <a:lnTo>
                    <a:pt x="6750" y="4537"/>
                  </a:lnTo>
                  <a:lnTo>
                    <a:pt x="6584" y="4813"/>
                  </a:lnTo>
                  <a:lnTo>
                    <a:pt x="6528" y="4979"/>
                  </a:lnTo>
                  <a:lnTo>
                    <a:pt x="6473" y="5145"/>
                  </a:lnTo>
                  <a:lnTo>
                    <a:pt x="6473" y="6916"/>
                  </a:lnTo>
                  <a:lnTo>
                    <a:pt x="6528" y="7137"/>
                  </a:lnTo>
                  <a:lnTo>
                    <a:pt x="6584" y="7303"/>
                  </a:lnTo>
                  <a:lnTo>
                    <a:pt x="6750" y="7579"/>
                  </a:lnTo>
                  <a:lnTo>
                    <a:pt x="7026" y="7745"/>
                  </a:lnTo>
                  <a:lnTo>
                    <a:pt x="7192" y="7801"/>
                  </a:lnTo>
                  <a:lnTo>
                    <a:pt x="7580" y="7801"/>
                  </a:lnTo>
                  <a:lnTo>
                    <a:pt x="7746" y="7745"/>
                  </a:lnTo>
                  <a:lnTo>
                    <a:pt x="8022" y="7579"/>
                  </a:lnTo>
                  <a:lnTo>
                    <a:pt x="8188" y="7303"/>
                  </a:lnTo>
                  <a:lnTo>
                    <a:pt x="8244" y="7137"/>
                  </a:lnTo>
                  <a:lnTo>
                    <a:pt x="8244" y="6916"/>
                  </a:lnTo>
                  <a:lnTo>
                    <a:pt x="8244" y="5145"/>
                  </a:lnTo>
                  <a:lnTo>
                    <a:pt x="8244" y="4979"/>
                  </a:lnTo>
                  <a:lnTo>
                    <a:pt x="8188" y="4813"/>
                  </a:lnTo>
                  <a:lnTo>
                    <a:pt x="8022" y="4537"/>
                  </a:lnTo>
                  <a:lnTo>
                    <a:pt x="7746" y="4371"/>
                  </a:lnTo>
                  <a:lnTo>
                    <a:pt x="7580" y="4315"/>
                  </a:lnTo>
                  <a:close/>
                  <a:moveTo>
                    <a:pt x="9184" y="1549"/>
                  </a:moveTo>
                  <a:lnTo>
                    <a:pt x="9627" y="1604"/>
                  </a:lnTo>
                  <a:lnTo>
                    <a:pt x="10069" y="1715"/>
                  </a:lnTo>
                  <a:lnTo>
                    <a:pt x="10457" y="1881"/>
                  </a:lnTo>
                  <a:lnTo>
                    <a:pt x="10844" y="2102"/>
                  </a:lnTo>
                  <a:lnTo>
                    <a:pt x="11231" y="2324"/>
                  </a:lnTo>
                  <a:lnTo>
                    <a:pt x="11563" y="2545"/>
                  </a:lnTo>
                  <a:lnTo>
                    <a:pt x="11895" y="2877"/>
                  </a:lnTo>
                  <a:lnTo>
                    <a:pt x="12172" y="3154"/>
                  </a:lnTo>
                  <a:lnTo>
                    <a:pt x="12448" y="3541"/>
                  </a:lnTo>
                  <a:lnTo>
                    <a:pt x="12669" y="3873"/>
                  </a:lnTo>
                  <a:lnTo>
                    <a:pt x="12891" y="4315"/>
                  </a:lnTo>
                  <a:lnTo>
                    <a:pt x="13001" y="4703"/>
                  </a:lnTo>
                  <a:lnTo>
                    <a:pt x="13112" y="5145"/>
                  </a:lnTo>
                  <a:lnTo>
                    <a:pt x="13223" y="5588"/>
                  </a:lnTo>
                  <a:lnTo>
                    <a:pt x="13223" y="6030"/>
                  </a:lnTo>
                  <a:lnTo>
                    <a:pt x="13223" y="15767"/>
                  </a:lnTo>
                  <a:lnTo>
                    <a:pt x="13223" y="16210"/>
                  </a:lnTo>
                  <a:lnTo>
                    <a:pt x="13112" y="16653"/>
                  </a:lnTo>
                  <a:lnTo>
                    <a:pt x="13001" y="17095"/>
                  </a:lnTo>
                  <a:lnTo>
                    <a:pt x="12891" y="17538"/>
                  </a:lnTo>
                  <a:lnTo>
                    <a:pt x="12669" y="17925"/>
                  </a:lnTo>
                  <a:lnTo>
                    <a:pt x="12448" y="18312"/>
                  </a:lnTo>
                  <a:lnTo>
                    <a:pt x="12172" y="18644"/>
                  </a:lnTo>
                  <a:lnTo>
                    <a:pt x="11895" y="18976"/>
                  </a:lnTo>
                  <a:lnTo>
                    <a:pt x="11563" y="19253"/>
                  </a:lnTo>
                  <a:lnTo>
                    <a:pt x="11231" y="19529"/>
                  </a:lnTo>
                  <a:lnTo>
                    <a:pt x="10844" y="19751"/>
                  </a:lnTo>
                  <a:lnTo>
                    <a:pt x="10457" y="19917"/>
                  </a:lnTo>
                  <a:lnTo>
                    <a:pt x="10069" y="20083"/>
                  </a:lnTo>
                  <a:lnTo>
                    <a:pt x="9627" y="20193"/>
                  </a:lnTo>
                  <a:lnTo>
                    <a:pt x="9184" y="20249"/>
                  </a:lnTo>
                  <a:lnTo>
                    <a:pt x="8686" y="20304"/>
                  </a:lnTo>
                  <a:lnTo>
                    <a:pt x="6031" y="20304"/>
                  </a:lnTo>
                  <a:lnTo>
                    <a:pt x="5588" y="20249"/>
                  </a:lnTo>
                  <a:lnTo>
                    <a:pt x="5145" y="20193"/>
                  </a:lnTo>
                  <a:lnTo>
                    <a:pt x="4703" y="20083"/>
                  </a:lnTo>
                  <a:lnTo>
                    <a:pt x="4316" y="19917"/>
                  </a:lnTo>
                  <a:lnTo>
                    <a:pt x="3873" y="19751"/>
                  </a:lnTo>
                  <a:lnTo>
                    <a:pt x="3541" y="19529"/>
                  </a:lnTo>
                  <a:lnTo>
                    <a:pt x="3154" y="19253"/>
                  </a:lnTo>
                  <a:lnTo>
                    <a:pt x="2877" y="18976"/>
                  </a:lnTo>
                  <a:lnTo>
                    <a:pt x="2545" y="18644"/>
                  </a:lnTo>
                  <a:lnTo>
                    <a:pt x="2324" y="18312"/>
                  </a:lnTo>
                  <a:lnTo>
                    <a:pt x="2103" y="17925"/>
                  </a:lnTo>
                  <a:lnTo>
                    <a:pt x="1881" y="17538"/>
                  </a:lnTo>
                  <a:lnTo>
                    <a:pt x="1715" y="17095"/>
                  </a:lnTo>
                  <a:lnTo>
                    <a:pt x="1605" y="16653"/>
                  </a:lnTo>
                  <a:lnTo>
                    <a:pt x="1549" y="16210"/>
                  </a:lnTo>
                  <a:lnTo>
                    <a:pt x="1549" y="15767"/>
                  </a:lnTo>
                  <a:lnTo>
                    <a:pt x="1549" y="6030"/>
                  </a:lnTo>
                  <a:lnTo>
                    <a:pt x="1549" y="5588"/>
                  </a:lnTo>
                  <a:lnTo>
                    <a:pt x="1605" y="5145"/>
                  </a:lnTo>
                  <a:lnTo>
                    <a:pt x="1715" y="4703"/>
                  </a:lnTo>
                  <a:lnTo>
                    <a:pt x="1881" y="4315"/>
                  </a:lnTo>
                  <a:lnTo>
                    <a:pt x="2103" y="3873"/>
                  </a:lnTo>
                  <a:lnTo>
                    <a:pt x="2324" y="3541"/>
                  </a:lnTo>
                  <a:lnTo>
                    <a:pt x="2545" y="3154"/>
                  </a:lnTo>
                  <a:lnTo>
                    <a:pt x="2877" y="2877"/>
                  </a:lnTo>
                  <a:lnTo>
                    <a:pt x="3154" y="2545"/>
                  </a:lnTo>
                  <a:lnTo>
                    <a:pt x="3541" y="2324"/>
                  </a:lnTo>
                  <a:lnTo>
                    <a:pt x="3873" y="2102"/>
                  </a:lnTo>
                  <a:lnTo>
                    <a:pt x="4316" y="1881"/>
                  </a:lnTo>
                  <a:lnTo>
                    <a:pt x="4703" y="1715"/>
                  </a:lnTo>
                  <a:lnTo>
                    <a:pt x="5145" y="1604"/>
                  </a:lnTo>
                  <a:lnTo>
                    <a:pt x="5588" y="1549"/>
                  </a:lnTo>
                  <a:close/>
                  <a:moveTo>
                    <a:pt x="5422" y="0"/>
                  </a:moveTo>
                  <a:lnTo>
                    <a:pt x="4813" y="111"/>
                  </a:lnTo>
                  <a:lnTo>
                    <a:pt x="4260" y="277"/>
                  </a:lnTo>
                  <a:lnTo>
                    <a:pt x="3707" y="443"/>
                  </a:lnTo>
                  <a:lnTo>
                    <a:pt x="3154" y="719"/>
                  </a:lnTo>
                  <a:lnTo>
                    <a:pt x="2656" y="1051"/>
                  </a:lnTo>
                  <a:lnTo>
                    <a:pt x="2213" y="1383"/>
                  </a:lnTo>
                  <a:lnTo>
                    <a:pt x="1771" y="1770"/>
                  </a:lnTo>
                  <a:lnTo>
                    <a:pt x="1383" y="2213"/>
                  </a:lnTo>
                  <a:lnTo>
                    <a:pt x="1051" y="2656"/>
                  </a:lnTo>
                  <a:lnTo>
                    <a:pt x="719" y="3154"/>
                  </a:lnTo>
                  <a:lnTo>
                    <a:pt x="443" y="3707"/>
                  </a:lnTo>
                  <a:lnTo>
                    <a:pt x="277" y="4260"/>
                  </a:lnTo>
                  <a:lnTo>
                    <a:pt x="111" y="4813"/>
                  </a:lnTo>
                  <a:lnTo>
                    <a:pt x="0" y="5422"/>
                  </a:lnTo>
                  <a:lnTo>
                    <a:pt x="0" y="6030"/>
                  </a:lnTo>
                  <a:lnTo>
                    <a:pt x="0" y="15767"/>
                  </a:lnTo>
                  <a:lnTo>
                    <a:pt x="0" y="16376"/>
                  </a:lnTo>
                  <a:lnTo>
                    <a:pt x="111" y="16984"/>
                  </a:lnTo>
                  <a:lnTo>
                    <a:pt x="277" y="17593"/>
                  </a:lnTo>
                  <a:lnTo>
                    <a:pt x="443" y="18146"/>
                  </a:lnTo>
                  <a:lnTo>
                    <a:pt x="719" y="18644"/>
                  </a:lnTo>
                  <a:lnTo>
                    <a:pt x="1051" y="19142"/>
                  </a:lnTo>
                  <a:lnTo>
                    <a:pt x="1383" y="19640"/>
                  </a:lnTo>
                  <a:lnTo>
                    <a:pt x="1771" y="20027"/>
                  </a:lnTo>
                  <a:lnTo>
                    <a:pt x="2213" y="20470"/>
                  </a:lnTo>
                  <a:lnTo>
                    <a:pt x="2656" y="20802"/>
                  </a:lnTo>
                  <a:lnTo>
                    <a:pt x="3154" y="21078"/>
                  </a:lnTo>
                  <a:lnTo>
                    <a:pt x="3707" y="21355"/>
                  </a:lnTo>
                  <a:lnTo>
                    <a:pt x="4260" y="21576"/>
                  </a:lnTo>
                  <a:lnTo>
                    <a:pt x="4813" y="21687"/>
                  </a:lnTo>
                  <a:lnTo>
                    <a:pt x="5422" y="21798"/>
                  </a:lnTo>
                  <a:lnTo>
                    <a:pt x="6031" y="21853"/>
                  </a:lnTo>
                  <a:lnTo>
                    <a:pt x="8686" y="21853"/>
                  </a:lnTo>
                  <a:lnTo>
                    <a:pt x="9350" y="21798"/>
                  </a:lnTo>
                  <a:lnTo>
                    <a:pt x="9903" y="21687"/>
                  </a:lnTo>
                  <a:lnTo>
                    <a:pt x="10512" y="21576"/>
                  </a:lnTo>
                  <a:lnTo>
                    <a:pt x="11065" y="21355"/>
                  </a:lnTo>
                  <a:lnTo>
                    <a:pt x="11618" y="21078"/>
                  </a:lnTo>
                  <a:lnTo>
                    <a:pt x="12116" y="20802"/>
                  </a:lnTo>
                  <a:lnTo>
                    <a:pt x="12559" y="20470"/>
                  </a:lnTo>
                  <a:lnTo>
                    <a:pt x="13001" y="20027"/>
                  </a:lnTo>
                  <a:lnTo>
                    <a:pt x="13389" y="19640"/>
                  </a:lnTo>
                  <a:lnTo>
                    <a:pt x="13721" y="19142"/>
                  </a:lnTo>
                  <a:lnTo>
                    <a:pt x="14053" y="18644"/>
                  </a:lnTo>
                  <a:lnTo>
                    <a:pt x="14274" y="18146"/>
                  </a:lnTo>
                  <a:lnTo>
                    <a:pt x="14495" y="17593"/>
                  </a:lnTo>
                  <a:lnTo>
                    <a:pt x="14661" y="16984"/>
                  </a:lnTo>
                  <a:lnTo>
                    <a:pt x="14716" y="16376"/>
                  </a:lnTo>
                  <a:lnTo>
                    <a:pt x="14772" y="15767"/>
                  </a:lnTo>
                  <a:lnTo>
                    <a:pt x="14772" y="6030"/>
                  </a:lnTo>
                  <a:lnTo>
                    <a:pt x="14716" y="5422"/>
                  </a:lnTo>
                  <a:lnTo>
                    <a:pt x="14661" y="4813"/>
                  </a:lnTo>
                  <a:lnTo>
                    <a:pt x="14495" y="4260"/>
                  </a:lnTo>
                  <a:lnTo>
                    <a:pt x="14274" y="3707"/>
                  </a:lnTo>
                  <a:lnTo>
                    <a:pt x="14053" y="3154"/>
                  </a:lnTo>
                  <a:lnTo>
                    <a:pt x="13721" y="2656"/>
                  </a:lnTo>
                  <a:lnTo>
                    <a:pt x="13389" y="2213"/>
                  </a:lnTo>
                  <a:lnTo>
                    <a:pt x="13001" y="1770"/>
                  </a:lnTo>
                  <a:lnTo>
                    <a:pt x="12559" y="1383"/>
                  </a:lnTo>
                  <a:lnTo>
                    <a:pt x="12116" y="1051"/>
                  </a:lnTo>
                  <a:lnTo>
                    <a:pt x="11618" y="719"/>
                  </a:lnTo>
                  <a:lnTo>
                    <a:pt x="11065" y="443"/>
                  </a:lnTo>
                  <a:lnTo>
                    <a:pt x="10512" y="277"/>
                  </a:lnTo>
                  <a:lnTo>
                    <a:pt x="9903" y="111"/>
                  </a:lnTo>
                  <a:lnTo>
                    <a:pt x="9350"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5400000">
              <a:off x="-61521" y="4642800"/>
              <a:ext cx="121603" cy="256839"/>
            </a:xfrm>
            <a:custGeom>
              <a:avLst/>
              <a:gdLst/>
              <a:ahLst/>
              <a:cxnLst/>
              <a:rect l="0" t="0" r="0" b="0"/>
              <a:pathLst>
                <a:path w="10347" h="21854" extrusionOk="0">
                  <a:moveTo>
                    <a:pt x="4095" y="2103"/>
                  </a:moveTo>
                  <a:lnTo>
                    <a:pt x="3984" y="2213"/>
                  </a:lnTo>
                  <a:lnTo>
                    <a:pt x="3874" y="2324"/>
                  </a:lnTo>
                  <a:lnTo>
                    <a:pt x="3874" y="2545"/>
                  </a:lnTo>
                  <a:lnTo>
                    <a:pt x="3874" y="3430"/>
                  </a:lnTo>
                  <a:lnTo>
                    <a:pt x="3874" y="3596"/>
                  </a:lnTo>
                  <a:lnTo>
                    <a:pt x="3984" y="3707"/>
                  </a:lnTo>
                  <a:lnTo>
                    <a:pt x="4095" y="3818"/>
                  </a:lnTo>
                  <a:lnTo>
                    <a:pt x="4482" y="3818"/>
                  </a:lnTo>
                  <a:lnTo>
                    <a:pt x="4593" y="3707"/>
                  </a:lnTo>
                  <a:lnTo>
                    <a:pt x="4703" y="3596"/>
                  </a:lnTo>
                  <a:lnTo>
                    <a:pt x="4759" y="3430"/>
                  </a:lnTo>
                  <a:lnTo>
                    <a:pt x="4759" y="2545"/>
                  </a:lnTo>
                  <a:lnTo>
                    <a:pt x="4703" y="2324"/>
                  </a:lnTo>
                  <a:lnTo>
                    <a:pt x="4593" y="2213"/>
                  </a:lnTo>
                  <a:lnTo>
                    <a:pt x="4482" y="2103"/>
                  </a:lnTo>
                  <a:close/>
                  <a:moveTo>
                    <a:pt x="5865" y="2103"/>
                  </a:moveTo>
                  <a:lnTo>
                    <a:pt x="5755" y="2213"/>
                  </a:lnTo>
                  <a:lnTo>
                    <a:pt x="5644" y="2324"/>
                  </a:lnTo>
                  <a:lnTo>
                    <a:pt x="5644" y="2545"/>
                  </a:lnTo>
                  <a:lnTo>
                    <a:pt x="5644" y="3430"/>
                  </a:lnTo>
                  <a:lnTo>
                    <a:pt x="5644" y="3596"/>
                  </a:lnTo>
                  <a:lnTo>
                    <a:pt x="5755" y="3707"/>
                  </a:lnTo>
                  <a:lnTo>
                    <a:pt x="5865" y="3818"/>
                  </a:lnTo>
                  <a:lnTo>
                    <a:pt x="6252" y="3818"/>
                  </a:lnTo>
                  <a:lnTo>
                    <a:pt x="6363" y="3707"/>
                  </a:lnTo>
                  <a:lnTo>
                    <a:pt x="6474" y="3596"/>
                  </a:lnTo>
                  <a:lnTo>
                    <a:pt x="6474" y="3430"/>
                  </a:lnTo>
                  <a:lnTo>
                    <a:pt x="6474" y="2545"/>
                  </a:lnTo>
                  <a:lnTo>
                    <a:pt x="6474" y="2324"/>
                  </a:lnTo>
                  <a:lnTo>
                    <a:pt x="6363" y="2213"/>
                  </a:lnTo>
                  <a:lnTo>
                    <a:pt x="6252" y="2103"/>
                  </a:lnTo>
                  <a:close/>
                  <a:moveTo>
                    <a:pt x="7027" y="1549"/>
                  </a:moveTo>
                  <a:lnTo>
                    <a:pt x="7027" y="4371"/>
                  </a:lnTo>
                  <a:lnTo>
                    <a:pt x="3320" y="4371"/>
                  </a:lnTo>
                  <a:lnTo>
                    <a:pt x="3320" y="1549"/>
                  </a:lnTo>
                  <a:close/>
                  <a:moveTo>
                    <a:pt x="3431" y="7027"/>
                  </a:moveTo>
                  <a:lnTo>
                    <a:pt x="3099" y="7082"/>
                  </a:lnTo>
                  <a:lnTo>
                    <a:pt x="2878" y="7248"/>
                  </a:lnTo>
                  <a:lnTo>
                    <a:pt x="2712" y="7524"/>
                  </a:lnTo>
                  <a:lnTo>
                    <a:pt x="2656" y="7801"/>
                  </a:lnTo>
                  <a:lnTo>
                    <a:pt x="2712" y="8133"/>
                  </a:lnTo>
                  <a:lnTo>
                    <a:pt x="2878" y="8354"/>
                  </a:lnTo>
                  <a:lnTo>
                    <a:pt x="3099" y="8520"/>
                  </a:lnTo>
                  <a:lnTo>
                    <a:pt x="3431" y="8576"/>
                  </a:lnTo>
                  <a:lnTo>
                    <a:pt x="6916" y="8576"/>
                  </a:lnTo>
                  <a:lnTo>
                    <a:pt x="7248" y="8520"/>
                  </a:lnTo>
                  <a:lnTo>
                    <a:pt x="7470" y="8354"/>
                  </a:lnTo>
                  <a:lnTo>
                    <a:pt x="7636" y="8133"/>
                  </a:lnTo>
                  <a:lnTo>
                    <a:pt x="7691" y="7801"/>
                  </a:lnTo>
                  <a:lnTo>
                    <a:pt x="7636" y="7524"/>
                  </a:lnTo>
                  <a:lnTo>
                    <a:pt x="7470" y="7248"/>
                  </a:lnTo>
                  <a:lnTo>
                    <a:pt x="7248" y="7082"/>
                  </a:lnTo>
                  <a:lnTo>
                    <a:pt x="6916" y="7027"/>
                  </a:lnTo>
                  <a:close/>
                  <a:moveTo>
                    <a:pt x="8797" y="5920"/>
                  </a:moveTo>
                  <a:lnTo>
                    <a:pt x="8797" y="17538"/>
                  </a:lnTo>
                  <a:lnTo>
                    <a:pt x="8742" y="18091"/>
                  </a:lnTo>
                  <a:lnTo>
                    <a:pt x="8576" y="18589"/>
                  </a:lnTo>
                  <a:lnTo>
                    <a:pt x="8355" y="19087"/>
                  </a:lnTo>
                  <a:lnTo>
                    <a:pt x="8023" y="19474"/>
                  </a:lnTo>
                  <a:lnTo>
                    <a:pt x="7580" y="19806"/>
                  </a:lnTo>
                  <a:lnTo>
                    <a:pt x="7138" y="20083"/>
                  </a:lnTo>
                  <a:lnTo>
                    <a:pt x="6640" y="20249"/>
                  </a:lnTo>
                  <a:lnTo>
                    <a:pt x="6087" y="20304"/>
                  </a:lnTo>
                  <a:lnTo>
                    <a:pt x="4316" y="20304"/>
                  </a:lnTo>
                  <a:lnTo>
                    <a:pt x="3763" y="20249"/>
                  </a:lnTo>
                  <a:lnTo>
                    <a:pt x="3210" y="20083"/>
                  </a:lnTo>
                  <a:lnTo>
                    <a:pt x="2767" y="19806"/>
                  </a:lnTo>
                  <a:lnTo>
                    <a:pt x="2324" y="19474"/>
                  </a:lnTo>
                  <a:lnTo>
                    <a:pt x="1993" y="19087"/>
                  </a:lnTo>
                  <a:lnTo>
                    <a:pt x="1771" y="18589"/>
                  </a:lnTo>
                  <a:lnTo>
                    <a:pt x="1605" y="18091"/>
                  </a:lnTo>
                  <a:lnTo>
                    <a:pt x="1550" y="17538"/>
                  </a:lnTo>
                  <a:lnTo>
                    <a:pt x="1550" y="5920"/>
                  </a:lnTo>
                  <a:close/>
                  <a:moveTo>
                    <a:pt x="2546" y="0"/>
                  </a:moveTo>
                  <a:lnTo>
                    <a:pt x="2214" y="56"/>
                  </a:lnTo>
                  <a:lnTo>
                    <a:pt x="1993" y="222"/>
                  </a:lnTo>
                  <a:lnTo>
                    <a:pt x="1827" y="443"/>
                  </a:lnTo>
                  <a:lnTo>
                    <a:pt x="1771" y="775"/>
                  </a:lnTo>
                  <a:lnTo>
                    <a:pt x="1771" y="4371"/>
                  </a:lnTo>
                  <a:lnTo>
                    <a:pt x="775" y="4371"/>
                  </a:lnTo>
                  <a:lnTo>
                    <a:pt x="443" y="4482"/>
                  </a:lnTo>
                  <a:lnTo>
                    <a:pt x="222" y="4648"/>
                  </a:lnTo>
                  <a:lnTo>
                    <a:pt x="56" y="4869"/>
                  </a:lnTo>
                  <a:lnTo>
                    <a:pt x="1" y="5146"/>
                  </a:lnTo>
                  <a:lnTo>
                    <a:pt x="1" y="17538"/>
                  </a:lnTo>
                  <a:lnTo>
                    <a:pt x="1" y="17981"/>
                  </a:lnTo>
                  <a:lnTo>
                    <a:pt x="56" y="18368"/>
                  </a:lnTo>
                  <a:lnTo>
                    <a:pt x="167" y="18811"/>
                  </a:lnTo>
                  <a:lnTo>
                    <a:pt x="333" y="19198"/>
                  </a:lnTo>
                  <a:lnTo>
                    <a:pt x="499" y="19585"/>
                  </a:lnTo>
                  <a:lnTo>
                    <a:pt x="720" y="19917"/>
                  </a:lnTo>
                  <a:lnTo>
                    <a:pt x="997" y="20249"/>
                  </a:lnTo>
                  <a:lnTo>
                    <a:pt x="1273" y="20581"/>
                  </a:lnTo>
                  <a:lnTo>
                    <a:pt x="1550" y="20858"/>
                  </a:lnTo>
                  <a:lnTo>
                    <a:pt x="1882" y="21079"/>
                  </a:lnTo>
                  <a:lnTo>
                    <a:pt x="2269" y="21300"/>
                  </a:lnTo>
                  <a:lnTo>
                    <a:pt x="2601" y="21466"/>
                  </a:lnTo>
                  <a:lnTo>
                    <a:pt x="2988" y="21632"/>
                  </a:lnTo>
                  <a:lnTo>
                    <a:pt x="3431" y="21743"/>
                  </a:lnTo>
                  <a:lnTo>
                    <a:pt x="3874" y="21798"/>
                  </a:lnTo>
                  <a:lnTo>
                    <a:pt x="4316" y="21853"/>
                  </a:lnTo>
                  <a:lnTo>
                    <a:pt x="6087" y="21853"/>
                  </a:lnTo>
                  <a:lnTo>
                    <a:pt x="6474" y="21798"/>
                  </a:lnTo>
                  <a:lnTo>
                    <a:pt x="6916" y="21743"/>
                  </a:lnTo>
                  <a:lnTo>
                    <a:pt x="7359" y="21632"/>
                  </a:lnTo>
                  <a:lnTo>
                    <a:pt x="7746" y="21466"/>
                  </a:lnTo>
                  <a:lnTo>
                    <a:pt x="8134" y="21300"/>
                  </a:lnTo>
                  <a:lnTo>
                    <a:pt x="8465" y="21079"/>
                  </a:lnTo>
                  <a:lnTo>
                    <a:pt x="8797" y="20858"/>
                  </a:lnTo>
                  <a:lnTo>
                    <a:pt x="9074" y="20581"/>
                  </a:lnTo>
                  <a:lnTo>
                    <a:pt x="9406" y="20249"/>
                  </a:lnTo>
                  <a:lnTo>
                    <a:pt x="9627" y="19917"/>
                  </a:lnTo>
                  <a:lnTo>
                    <a:pt x="9849" y="19585"/>
                  </a:lnTo>
                  <a:lnTo>
                    <a:pt x="10015" y="19198"/>
                  </a:lnTo>
                  <a:lnTo>
                    <a:pt x="10181" y="18811"/>
                  </a:lnTo>
                  <a:lnTo>
                    <a:pt x="10291" y="18368"/>
                  </a:lnTo>
                  <a:lnTo>
                    <a:pt x="10346" y="17981"/>
                  </a:lnTo>
                  <a:lnTo>
                    <a:pt x="10346" y="17538"/>
                  </a:lnTo>
                  <a:lnTo>
                    <a:pt x="10346" y="5146"/>
                  </a:lnTo>
                  <a:lnTo>
                    <a:pt x="10291" y="4869"/>
                  </a:lnTo>
                  <a:lnTo>
                    <a:pt x="10125" y="4648"/>
                  </a:lnTo>
                  <a:lnTo>
                    <a:pt x="9904" y="4482"/>
                  </a:lnTo>
                  <a:lnTo>
                    <a:pt x="9572" y="4371"/>
                  </a:lnTo>
                  <a:lnTo>
                    <a:pt x="8576" y="4371"/>
                  </a:lnTo>
                  <a:lnTo>
                    <a:pt x="8576" y="775"/>
                  </a:lnTo>
                  <a:lnTo>
                    <a:pt x="8521" y="443"/>
                  </a:lnTo>
                  <a:lnTo>
                    <a:pt x="8355" y="222"/>
                  </a:lnTo>
                  <a:lnTo>
                    <a:pt x="8134" y="56"/>
                  </a:lnTo>
                  <a:lnTo>
                    <a:pt x="7802"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616468">
              <a:off x="791230" y="3789388"/>
              <a:ext cx="174274" cy="256851"/>
            </a:xfrm>
            <a:custGeom>
              <a:avLst/>
              <a:gdLst/>
              <a:ahLst/>
              <a:cxnLst/>
              <a:rect l="0" t="0" r="0" b="0"/>
              <a:pathLst>
                <a:path w="14828" h="21854" extrusionOk="0">
                  <a:moveTo>
                    <a:pt x="5201" y="2656"/>
                  </a:moveTo>
                  <a:lnTo>
                    <a:pt x="4924" y="2711"/>
                  </a:lnTo>
                  <a:lnTo>
                    <a:pt x="4648" y="2877"/>
                  </a:lnTo>
                  <a:lnTo>
                    <a:pt x="4482" y="3098"/>
                  </a:lnTo>
                  <a:lnTo>
                    <a:pt x="4426" y="3430"/>
                  </a:lnTo>
                  <a:lnTo>
                    <a:pt x="4482" y="3707"/>
                  </a:lnTo>
                  <a:lnTo>
                    <a:pt x="4648" y="3984"/>
                  </a:lnTo>
                  <a:lnTo>
                    <a:pt x="4924" y="4150"/>
                  </a:lnTo>
                  <a:lnTo>
                    <a:pt x="5201" y="4205"/>
                  </a:lnTo>
                  <a:lnTo>
                    <a:pt x="9627" y="4205"/>
                  </a:lnTo>
                  <a:lnTo>
                    <a:pt x="9904" y="4150"/>
                  </a:lnTo>
                  <a:lnTo>
                    <a:pt x="10180" y="3984"/>
                  </a:lnTo>
                  <a:lnTo>
                    <a:pt x="10346" y="3707"/>
                  </a:lnTo>
                  <a:lnTo>
                    <a:pt x="10401" y="3430"/>
                  </a:lnTo>
                  <a:lnTo>
                    <a:pt x="10346" y="3098"/>
                  </a:lnTo>
                  <a:lnTo>
                    <a:pt x="10180" y="2877"/>
                  </a:lnTo>
                  <a:lnTo>
                    <a:pt x="9904" y="2711"/>
                  </a:lnTo>
                  <a:lnTo>
                    <a:pt x="9627" y="2656"/>
                  </a:lnTo>
                  <a:close/>
                  <a:moveTo>
                    <a:pt x="10678" y="6750"/>
                  </a:moveTo>
                  <a:lnTo>
                    <a:pt x="10678" y="15546"/>
                  </a:lnTo>
                  <a:lnTo>
                    <a:pt x="4150" y="15546"/>
                  </a:lnTo>
                  <a:lnTo>
                    <a:pt x="4150" y="6750"/>
                  </a:lnTo>
                  <a:close/>
                  <a:moveTo>
                    <a:pt x="3265" y="5201"/>
                  </a:moveTo>
                  <a:lnTo>
                    <a:pt x="3099" y="5256"/>
                  </a:lnTo>
                  <a:lnTo>
                    <a:pt x="2933" y="5311"/>
                  </a:lnTo>
                  <a:lnTo>
                    <a:pt x="2822" y="5422"/>
                  </a:lnTo>
                  <a:lnTo>
                    <a:pt x="2711" y="5588"/>
                  </a:lnTo>
                  <a:lnTo>
                    <a:pt x="2601" y="5754"/>
                  </a:lnTo>
                  <a:lnTo>
                    <a:pt x="2545" y="5920"/>
                  </a:lnTo>
                  <a:lnTo>
                    <a:pt x="2545" y="6086"/>
                  </a:lnTo>
                  <a:lnTo>
                    <a:pt x="2545" y="16155"/>
                  </a:lnTo>
                  <a:lnTo>
                    <a:pt x="2545" y="16376"/>
                  </a:lnTo>
                  <a:lnTo>
                    <a:pt x="2601" y="16542"/>
                  </a:lnTo>
                  <a:lnTo>
                    <a:pt x="2711" y="16708"/>
                  </a:lnTo>
                  <a:lnTo>
                    <a:pt x="2822" y="16819"/>
                  </a:lnTo>
                  <a:lnTo>
                    <a:pt x="2933" y="16929"/>
                  </a:lnTo>
                  <a:lnTo>
                    <a:pt x="3099" y="17040"/>
                  </a:lnTo>
                  <a:lnTo>
                    <a:pt x="3265" y="17095"/>
                  </a:lnTo>
                  <a:lnTo>
                    <a:pt x="11563" y="17095"/>
                  </a:lnTo>
                  <a:lnTo>
                    <a:pt x="11729" y="17040"/>
                  </a:lnTo>
                  <a:lnTo>
                    <a:pt x="11895" y="16929"/>
                  </a:lnTo>
                  <a:lnTo>
                    <a:pt x="12006" y="16819"/>
                  </a:lnTo>
                  <a:lnTo>
                    <a:pt x="12117" y="16708"/>
                  </a:lnTo>
                  <a:lnTo>
                    <a:pt x="12172" y="16542"/>
                  </a:lnTo>
                  <a:lnTo>
                    <a:pt x="12227" y="16376"/>
                  </a:lnTo>
                  <a:lnTo>
                    <a:pt x="12282" y="16155"/>
                  </a:lnTo>
                  <a:lnTo>
                    <a:pt x="12282" y="6086"/>
                  </a:lnTo>
                  <a:lnTo>
                    <a:pt x="12227" y="5920"/>
                  </a:lnTo>
                  <a:lnTo>
                    <a:pt x="12172" y="5754"/>
                  </a:lnTo>
                  <a:lnTo>
                    <a:pt x="12117" y="5588"/>
                  </a:lnTo>
                  <a:lnTo>
                    <a:pt x="12006" y="5422"/>
                  </a:lnTo>
                  <a:lnTo>
                    <a:pt x="11895" y="5311"/>
                  </a:lnTo>
                  <a:lnTo>
                    <a:pt x="11729" y="5256"/>
                  </a:lnTo>
                  <a:lnTo>
                    <a:pt x="11563" y="5201"/>
                  </a:lnTo>
                  <a:close/>
                  <a:moveTo>
                    <a:pt x="6086" y="17538"/>
                  </a:moveTo>
                  <a:lnTo>
                    <a:pt x="6086" y="19308"/>
                  </a:lnTo>
                  <a:lnTo>
                    <a:pt x="8742" y="19308"/>
                  </a:lnTo>
                  <a:lnTo>
                    <a:pt x="8742" y="17538"/>
                  </a:lnTo>
                  <a:close/>
                  <a:moveTo>
                    <a:pt x="11785" y="1549"/>
                  </a:moveTo>
                  <a:lnTo>
                    <a:pt x="12117" y="1660"/>
                  </a:lnTo>
                  <a:lnTo>
                    <a:pt x="12448" y="1881"/>
                  </a:lnTo>
                  <a:lnTo>
                    <a:pt x="12725" y="2103"/>
                  </a:lnTo>
                  <a:lnTo>
                    <a:pt x="12946" y="2379"/>
                  </a:lnTo>
                  <a:lnTo>
                    <a:pt x="13112" y="2656"/>
                  </a:lnTo>
                  <a:lnTo>
                    <a:pt x="13223" y="3043"/>
                  </a:lnTo>
                  <a:lnTo>
                    <a:pt x="13278" y="3430"/>
                  </a:lnTo>
                  <a:lnTo>
                    <a:pt x="13278" y="18423"/>
                  </a:lnTo>
                  <a:lnTo>
                    <a:pt x="13223" y="18810"/>
                  </a:lnTo>
                  <a:lnTo>
                    <a:pt x="13112" y="19142"/>
                  </a:lnTo>
                  <a:lnTo>
                    <a:pt x="12946" y="19474"/>
                  </a:lnTo>
                  <a:lnTo>
                    <a:pt x="12725" y="19751"/>
                  </a:lnTo>
                  <a:lnTo>
                    <a:pt x="12448" y="19972"/>
                  </a:lnTo>
                  <a:lnTo>
                    <a:pt x="12117" y="20138"/>
                  </a:lnTo>
                  <a:lnTo>
                    <a:pt x="11785" y="20249"/>
                  </a:lnTo>
                  <a:lnTo>
                    <a:pt x="11397" y="20304"/>
                  </a:lnTo>
                  <a:lnTo>
                    <a:pt x="3431" y="20304"/>
                  </a:lnTo>
                  <a:lnTo>
                    <a:pt x="3043" y="20249"/>
                  </a:lnTo>
                  <a:lnTo>
                    <a:pt x="2711" y="20138"/>
                  </a:lnTo>
                  <a:lnTo>
                    <a:pt x="2379" y="19972"/>
                  </a:lnTo>
                  <a:lnTo>
                    <a:pt x="2103" y="19751"/>
                  </a:lnTo>
                  <a:lnTo>
                    <a:pt x="1882" y="19474"/>
                  </a:lnTo>
                  <a:lnTo>
                    <a:pt x="1716" y="19142"/>
                  </a:lnTo>
                  <a:lnTo>
                    <a:pt x="1605" y="18810"/>
                  </a:lnTo>
                  <a:lnTo>
                    <a:pt x="1550" y="18423"/>
                  </a:lnTo>
                  <a:lnTo>
                    <a:pt x="1550" y="3430"/>
                  </a:lnTo>
                  <a:lnTo>
                    <a:pt x="1605" y="3043"/>
                  </a:lnTo>
                  <a:lnTo>
                    <a:pt x="1716" y="2656"/>
                  </a:lnTo>
                  <a:lnTo>
                    <a:pt x="1882" y="2379"/>
                  </a:lnTo>
                  <a:lnTo>
                    <a:pt x="2103" y="2103"/>
                  </a:lnTo>
                  <a:lnTo>
                    <a:pt x="2379" y="1881"/>
                  </a:lnTo>
                  <a:lnTo>
                    <a:pt x="2711" y="1660"/>
                  </a:lnTo>
                  <a:lnTo>
                    <a:pt x="3043" y="1549"/>
                  </a:lnTo>
                  <a:close/>
                  <a:moveTo>
                    <a:pt x="3099" y="0"/>
                  </a:moveTo>
                  <a:lnTo>
                    <a:pt x="2767" y="56"/>
                  </a:lnTo>
                  <a:lnTo>
                    <a:pt x="2435" y="166"/>
                  </a:lnTo>
                  <a:lnTo>
                    <a:pt x="2103" y="277"/>
                  </a:lnTo>
                  <a:lnTo>
                    <a:pt x="1550" y="554"/>
                  </a:lnTo>
                  <a:lnTo>
                    <a:pt x="996" y="996"/>
                  </a:lnTo>
                  <a:lnTo>
                    <a:pt x="609" y="1494"/>
                  </a:lnTo>
                  <a:lnTo>
                    <a:pt x="277" y="2103"/>
                  </a:lnTo>
                  <a:lnTo>
                    <a:pt x="166" y="2379"/>
                  </a:lnTo>
                  <a:lnTo>
                    <a:pt x="111" y="2711"/>
                  </a:lnTo>
                  <a:lnTo>
                    <a:pt x="56" y="3043"/>
                  </a:lnTo>
                  <a:lnTo>
                    <a:pt x="0" y="3430"/>
                  </a:lnTo>
                  <a:lnTo>
                    <a:pt x="0" y="18423"/>
                  </a:lnTo>
                  <a:lnTo>
                    <a:pt x="56" y="18755"/>
                  </a:lnTo>
                  <a:lnTo>
                    <a:pt x="111" y="19087"/>
                  </a:lnTo>
                  <a:lnTo>
                    <a:pt x="166" y="19419"/>
                  </a:lnTo>
                  <a:lnTo>
                    <a:pt x="277" y="19751"/>
                  </a:lnTo>
                  <a:lnTo>
                    <a:pt x="609" y="20304"/>
                  </a:lnTo>
                  <a:lnTo>
                    <a:pt x="996" y="20857"/>
                  </a:lnTo>
                  <a:lnTo>
                    <a:pt x="1550" y="21245"/>
                  </a:lnTo>
                  <a:lnTo>
                    <a:pt x="2103" y="21577"/>
                  </a:lnTo>
                  <a:lnTo>
                    <a:pt x="2435" y="21687"/>
                  </a:lnTo>
                  <a:lnTo>
                    <a:pt x="2767" y="21743"/>
                  </a:lnTo>
                  <a:lnTo>
                    <a:pt x="3099" y="21798"/>
                  </a:lnTo>
                  <a:lnTo>
                    <a:pt x="3431" y="21853"/>
                  </a:lnTo>
                  <a:lnTo>
                    <a:pt x="11397" y="21853"/>
                  </a:lnTo>
                  <a:lnTo>
                    <a:pt x="11729" y="21798"/>
                  </a:lnTo>
                  <a:lnTo>
                    <a:pt x="12061" y="21743"/>
                  </a:lnTo>
                  <a:lnTo>
                    <a:pt x="12393" y="21687"/>
                  </a:lnTo>
                  <a:lnTo>
                    <a:pt x="12725" y="21577"/>
                  </a:lnTo>
                  <a:lnTo>
                    <a:pt x="13278" y="21245"/>
                  </a:lnTo>
                  <a:lnTo>
                    <a:pt x="13776" y="20857"/>
                  </a:lnTo>
                  <a:lnTo>
                    <a:pt x="14219" y="20304"/>
                  </a:lnTo>
                  <a:lnTo>
                    <a:pt x="14551" y="19751"/>
                  </a:lnTo>
                  <a:lnTo>
                    <a:pt x="14661" y="19419"/>
                  </a:lnTo>
                  <a:lnTo>
                    <a:pt x="14717" y="19087"/>
                  </a:lnTo>
                  <a:lnTo>
                    <a:pt x="14772" y="18755"/>
                  </a:lnTo>
                  <a:lnTo>
                    <a:pt x="14827" y="18423"/>
                  </a:lnTo>
                  <a:lnTo>
                    <a:pt x="14827" y="3430"/>
                  </a:lnTo>
                  <a:lnTo>
                    <a:pt x="14772" y="3043"/>
                  </a:lnTo>
                  <a:lnTo>
                    <a:pt x="14717" y="2711"/>
                  </a:lnTo>
                  <a:lnTo>
                    <a:pt x="14661" y="2379"/>
                  </a:lnTo>
                  <a:lnTo>
                    <a:pt x="14551" y="2103"/>
                  </a:lnTo>
                  <a:lnTo>
                    <a:pt x="14219" y="1494"/>
                  </a:lnTo>
                  <a:lnTo>
                    <a:pt x="13776" y="996"/>
                  </a:lnTo>
                  <a:lnTo>
                    <a:pt x="13278" y="554"/>
                  </a:lnTo>
                  <a:lnTo>
                    <a:pt x="12725" y="277"/>
                  </a:lnTo>
                  <a:lnTo>
                    <a:pt x="12393" y="166"/>
                  </a:lnTo>
                  <a:lnTo>
                    <a:pt x="12061" y="56"/>
                  </a:lnTo>
                  <a:lnTo>
                    <a:pt x="1172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887299">
              <a:off x="95348" y="4976446"/>
              <a:ext cx="152799" cy="256827"/>
            </a:xfrm>
            <a:custGeom>
              <a:avLst/>
              <a:gdLst/>
              <a:ahLst/>
              <a:cxnLst/>
              <a:rect l="0" t="0" r="0" b="0"/>
              <a:pathLst>
                <a:path w="13002" h="21854" extrusionOk="0">
                  <a:moveTo>
                    <a:pt x="6363" y="2102"/>
                  </a:moveTo>
                  <a:lnTo>
                    <a:pt x="6197" y="2213"/>
                  </a:lnTo>
                  <a:lnTo>
                    <a:pt x="6086" y="2379"/>
                  </a:lnTo>
                  <a:lnTo>
                    <a:pt x="6086" y="2545"/>
                  </a:lnTo>
                  <a:lnTo>
                    <a:pt x="6086" y="2711"/>
                  </a:lnTo>
                  <a:lnTo>
                    <a:pt x="6197" y="2822"/>
                  </a:lnTo>
                  <a:lnTo>
                    <a:pt x="6363" y="2932"/>
                  </a:lnTo>
                  <a:lnTo>
                    <a:pt x="6529" y="2988"/>
                  </a:lnTo>
                  <a:lnTo>
                    <a:pt x="6695" y="2932"/>
                  </a:lnTo>
                  <a:lnTo>
                    <a:pt x="6805" y="2822"/>
                  </a:lnTo>
                  <a:lnTo>
                    <a:pt x="6916" y="2711"/>
                  </a:lnTo>
                  <a:lnTo>
                    <a:pt x="6971" y="2545"/>
                  </a:lnTo>
                  <a:lnTo>
                    <a:pt x="6916" y="2379"/>
                  </a:lnTo>
                  <a:lnTo>
                    <a:pt x="6805" y="2213"/>
                  </a:lnTo>
                  <a:lnTo>
                    <a:pt x="6695" y="2102"/>
                  </a:lnTo>
                  <a:close/>
                  <a:moveTo>
                    <a:pt x="10678" y="1549"/>
                  </a:moveTo>
                  <a:lnTo>
                    <a:pt x="10844" y="1605"/>
                  </a:lnTo>
                  <a:lnTo>
                    <a:pt x="11010" y="1715"/>
                  </a:lnTo>
                  <a:lnTo>
                    <a:pt x="11176" y="1826"/>
                  </a:lnTo>
                  <a:lnTo>
                    <a:pt x="11287" y="1992"/>
                  </a:lnTo>
                  <a:lnTo>
                    <a:pt x="11397" y="2158"/>
                  </a:lnTo>
                  <a:lnTo>
                    <a:pt x="11453" y="2324"/>
                  </a:lnTo>
                  <a:lnTo>
                    <a:pt x="11453" y="2545"/>
                  </a:lnTo>
                  <a:lnTo>
                    <a:pt x="11453" y="3541"/>
                  </a:lnTo>
                  <a:lnTo>
                    <a:pt x="1550" y="3541"/>
                  </a:lnTo>
                  <a:lnTo>
                    <a:pt x="1550" y="2545"/>
                  </a:lnTo>
                  <a:lnTo>
                    <a:pt x="1550" y="2324"/>
                  </a:lnTo>
                  <a:lnTo>
                    <a:pt x="1605" y="2158"/>
                  </a:lnTo>
                  <a:lnTo>
                    <a:pt x="1716" y="1992"/>
                  </a:lnTo>
                  <a:lnTo>
                    <a:pt x="1826" y="1826"/>
                  </a:lnTo>
                  <a:lnTo>
                    <a:pt x="1992" y="1715"/>
                  </a:lnTo>
                  <a:lnTo>
                    <a:pt x="2158" y="1605"/>
                  </a:lnTo>
                  <a:lnTo>
                    <a:pt x="2324" y="1549"/>
                  </a:lnTo>
                  <a:close/>
                  <a:moveTo>
                    <a:pt x="11453" y="5090"/>
                  </a:moveTo>
                  <a:lnTo>
                    <a:pt x="11453" y="15878"/>
                  </a:lnTo>
                  <a:lnTo>
                    <a:pt x="1550" y="15878"/>
                  </a:lnTo>
                  <a:lnTo>
                    <a:pt x="1550" y="5090"/>
                  </a:lnTo>
                  <a:close/>
                  <a:moveTo>
                    <a:pt x="4316" y="18091"/>
                  </a:moveTo>
                  <a:lnTo>
                    <a:pt x="3984" y="18146"/>
                  </a:lnTo>
                  <a:lnTo>
                    <a:pt x="3763" y="18312"/>
                  </a:lnTo>
                  <a:lnTo>
                    <a:pt x="3597" y="18534"/>
                  </a:lnTo>
                  <a:lnTo>
                    <a:pt x="3541" y="18866"/>
                  </a:lnTo>
                  <a:lnTo>
                    <a:pt x="3597" y="19142"/>
                  </a:lnTo>
                  <a:lnTo>
                    <a:pt x="3763" y="19419"/>
                  </a:lnTo>
                  <a:lnTo>
                    <a:pt x="3984" y="19585"/>
                  </a:lnTo>
                  <a:lnTo>
                    <a:pt x="4316" y="19640"/>
                  </a:lnTo>
                  <a:lnTo>
                    <a:pt x="8742" y="19640"/>
                  </a:lnTo>
                  <a:lnTo>
                    <a:pt x="9018" y="19585"/>
                  </a:lnTo>
                  <a:lnTo>
                    <a:pt x="9240" y="19419"/>
                  </a:lnTo>
                  <a:lnTo>
                    <a:pt x="9406" y="19142"/>
                  </a:lnTo>
                  <a:lnTo>
                    <a:pt x="9516" y="18866"/>
                  </a:lnTo>
                  <a:lnTo>
                    <a:pt x="9406" y="18534"/>
                  </a:lnTo>
                  <a:lnTo>
                    <a:pt x="9240" y="18312"/>
                  </a:lnTo>
                  <a:lnTo>
                    <a:pt x="9018" y="18146"/>
                  </a:lnTo>
                  <a:lnTo>
                    <a:pt x="8742" y="18091"/>
                  </a:lnTo>
                  <a:close/>
                  <a:moveTo>
                    <a:pt x="11453" y="17427"/>
                  </a:moveTo>
                  <a:lnTo>
                    <a:pt x="11453" y="19308"/>
                  </a:lnTo>
                  <a:lnTo>
                    <a:pt x="11453" y="19530"/>
                  </a:lnTo>
                  <a:lnTo>
                    <a:pt x="11397" y="19695"/>
                  </a:lnTo>
                  <a:lnTo>
                    <a:pt x="11287" y="19861"/>
                  </a:lnTo>
                  <a:lnTo>
                    <a:pt x="11176" y="20027"/>
                  </a:lnTo>
                  <a:lnTo>
                    <a:pt x="11010" y="20138"/>
                  </a:lnTo>
                  <a:lnTo>
                    <a:pt x="10844" y="20193"/>
                  </a:lnTo>
                  <a:lnTo>
                    <a:pt x="10678" y="20249"/>
                  </a:lnTo>
                  <a:lnTo>
                    <a:pt x="10457" y="20304"/>
                  </a:lnTo>
                  <a:lnTo>
                    <a:pt x="2545" y="20304"/>
                  </a:lnTo>
                  <a:lnTo>
                    <a:pt x="2324" y="20249"/>
                  </a:lnTo>
                  <a:lnTo>
                    <a:pt x="2158" y="20193"/>
                  </a:lnTo>
                  <a:lnTo>
                    <a:pt x="1992" y="20138"/>
                  </a:lnTo>
                  <a:lnTo>
                    <a:pt x="1826" y="20027"/>
                  </a:lnTo>
                  <a:lnTo>
                    <a:pt x="1716" y="19861"/>
                  </a:lnTo>
                  <a:lnTo>
                    <a:pt x="1605" y="19695"/>
                  </a:lnTo>
                  <a:lnTo>
                    <a:pt x="1550" y="19530"/>
                  </a:lnTo>
                  <a:lnTo>
                    <a:pt x="1550" y="19308"/>
                  </a:lnTo>
                  <a:lnTo>
                    <a:pt x="1550" y="17427"/>
                  </a:lnTo>
                  <a:close/>
                  <a:moveTo>
                    <a:pt x="2545" y="0"/>
                  </a:moveTo>
                  <a:lnTo>
                    <a:pt x="2047" y="55"/>
                  </a:lnTo>
                  <a:lnTo>
                    <a:pt x="1550" y="166"/>
                  </a:lnTo>
                  <a:lnTo>
                    <a:pt x="1107" y="443"/>
                  </a:lnTo>
                  <a:lnTo>
                    <a:pt x="720" y="719"/>
                  </a:lnTo>
                  <a:lnTo>
                    <a:pt x="443" y="1107"/>
                  </a:lnTo>
                  <a:lnTo>
                    <a:pt x="222" y="1549"/>
                  </a:lnTo>
                  <a:lnTo>
                    <a:pt x="56" y="2047"/>
                  </a:lnTo>
                  <a:lnTo>
                    <a:pt x="0" y="2545"/>
                  </a:lnTo>
                  <a:lnTo>
                    <a:pt x="0" y="19308"/>
                  </a:lnTo>
                  <a:lnTo>
                    <a:pt x="56" y="19806"/>
                  </a:lnTo>
                  <a:lnTo>
                    <a:pt x="222" y="20304"/>
                  </a:lnTo>
                  <a:lnTo>
                    <a:pt x="443" y="20747"/>
                  </a:lnTo>
                  <a:lnTo>
                    <a:pt x="720" y="21079"/>
                  </a:lnTo>
                  <a:lnTo>
                    <a:pt x="1107" y="21411"/>
                  </a:lnTo>
                  <a:lnTo>
                    <a:pt x="1550" y="21632"/>
                  </a:lnTo>
                  <a:lnTo>
                    <a:pt x="2047" y="21798"/>
                  </a:lnTo>
                  <a:lnTo>
                    <a:pt x="2545" y="21853"/>
                  </a:lnTo>
                  <a:lnTo>
                    <a:pt x="10457" y="21853"/>
                  </a:lnTo>
                  <a:lnTo>
                    <a:pt x="11010" y="21798"/>
                  </a:lnTo>
                  <a:lnTo>
                    <a:pt x="11453" y="21632"/>
                  </a:lnTo>
                  <a:lnTo>
                    <a:pt x="11895" y="21411"/>
                  </a:lnTo>
                  <a:lnTo>
                    <a:pt x="12282" y="21079"/>
                  </a:lnTo>
                  <a:lnTo>
                    <a:pt x="12559" y="20747"/>
                  </a:lnTo>
                  <a:lnTo>
                    <a:pt x="12836" y="20304"/>
                  </a:lnTo>
                  <a:lnTo>
                    <a:pt x="12946" y="19806"/>
                  </a:lnTo>
                  <a:lnTo>
                    <a:pt x="13002" y="19308"/>
                  </a:lnTo>
                  <a:lnTo>
                    <a:pt x="13002" y="2545"/>
                  </a:lnTo>
                  <a:lnTo>
                    <a:pt x="12946" y="2047"/>
                  </a:lnTo>
                  <a:lnTo>
                    <a:pt x="12836" y="1549"/>
                  </a:lnTo>
                  <a:lnTo>
                    <a:pt x="12559" y="1107"/>
                  </a:lnTo>
                  <a:lnTo>
                    <a:pt x="12282" y="719"/>
                  </a:lnTo>
                  <a:lnTo>
                    <a:pt x="11895" y="443"/>
                  </a:lnTo>
                  <a:lnTo>
                    <a:pt x="11453" y="166"/>
                  </a:lnTo>
                  <a:lnTo>
                    <a:pt x="11010" y="55"/>
                  </a:lnTo>
                  <a:lnTo>
                    <a:pt x="10457"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rot="-2424101">
              <a:off x="4037757" y="5015696"/>
              <a:ext cx="194427" cy="256846"/>
            </a:xfrm>
            <a:custGeom>
              <a:avLst/>
              <a:gdLst/>
              <a:ahLst/>
              <a:cxnLst/>
              <a:rect l="0" t="0" r="0" b="0"/>
              <a:pathLst>
                <a:path w="16543" h="21854" extrusionOk="0">
                  <a:moveTo>
                    <a:pt x="12504" y="4980"/>
                  </a:moveTo>
                  <a:lnTo>
                    <a:pt x="12504" y="15989"/>
                  </a:lnTo>
                  <a:lnTo>
                    <a:pt x="4095" y="15989"/>
                  </a:lnTo>
                  <a:lnTo>
                    <a:pt x="4095" y="4980"/>
                  </a:lnTo>
                  <a:close/>
                  <a:moveTo>
                    <a:pt x="2546" y="3431"/>
                  </a:moveTo>
                  <a:lnTo>
                    <a:pt x="2546" y="17538"/>
                  </a:lnTo>
                  <a:lnTo>
                    <a:pt x="13998" y="17538"/>
                  </a:lnTo>
                  <a:lnTo>
                    <a:pt x="13998" y="3431"/>
                  </a:lnTo>
                  <a:close/>
                  <a:moveTo>
                    <a:pt x="8299" y="17981"/>
                  </a:moveTo>
                  <a:lnTo>
                    <a:pt x="8133" y="18036"/>
                  </a:lnTo>
                  <a:lnTo>
                    <a:pt x="7967" y="18036"/>
                  </a:lnTo>
                  <a:lnTo>
                    <a:pt x="7636" y="18257"/>
                  </a:lnTo>
                  <a:lnTo>
                    <a:pt x="7470" y="18534"/>
                  </a:lnTo>
                  <a:lnTo>
                    <a:pt x="7414" y="18700"/>
                  </a:lnTo>
                  <a:lnTo>
                    <a:pt x="7414" y="18866"/>
                  </a:lnTo>
                  <a:lnTo>
                    <a:pt x="7414" y="19032"/>
                  </a:lnTo>
                  <a:lnTo>
                    <a:pt x="7470" y="19198"/>
                  </a:lnTo>
                  <a:lnTo>
                    <a:pt x="7636" y="19475"/>
                  </a:lnTo>
                  <a:lnTo>
                    <a:pt x="7967" y="19696"/>
                  </a:lnTo>
                  <a:lnTo>
                    <a:pt x="8133" y="19751"/>
                  </a:lnTo>
                  <a:lnTo>
                    <a:pt x="8465" y="19751"/>
                  </a:lnTo>
                  <a:lnTo>
                    <a:pt x="8631" y="19696"/>
                  </a:lnTo>
                  <a:lnTo>
                    <a:pt x="8908" y="19475"/>
                  </a:lnTo>
                  <a:lnTo>
                    <a:pt x="9074" y="19198"/>
                  </a:lnTo>
                  <a:lnTo>
                    <a:pt x="9129" y="19032"/>
                  </a:lnTo>
                  <a:lnTo>
                    <a:pt x="9185" y="18866"/>
                  </a:lnTo>
                  <a:lnTo>
                    <a:pt x="9129" y="18700"/>
                  </a:lnTo>
                  <a:lnTo>
                    <a:pt x="9074" y="18534"/>
                  </a:lnTo>
                  <a:lnTo>
                    <a:pt x="8908" y="18257"/>
                  </a:lnTo>
                  <a:lnTo>
                    <a:pt x="8631" y="18036"/>
                  </a:lnTo>
                  <a:lnTo>
                    <a:pt x="8465" y="18036"/>
                  </a:lnTo>
                  <a:lnTo>
                    <a:pt x="8299" y="17981"/>
                  </a:lnTo>
                  <a:close/>
                  <a:moveTo>
                    <a:pt x="14219" y="1550"/>
                  </a:moveTo>
                  <a:lnTo>
                    <a:pt x="14385" y="1605"/>
                  </a:lnTo>
                  <a:lnTo>
                    <a:pt x="14551" y="1716"/>
                  </a:lnTo>
                  <a:lnTo>
                    <a:pt x="14717" y="1826"/>
                  </a:lnTo>
                  <a:lnTo>
                    <a:pt x="14828" y="1992"/>
                  </a:lnTo>
                  <a:lnTo>
                    <a:pt x="14938" y="2158"/>
                  </a:lnTo>
                  <a:lnTo>
                    <a:pt x="14994" y="2324"/>
                  </a:lnTo>
                  <a:lnTo>
                    <a:pt x="14994" y="2545"/>
                  </a:lnTo>
                  <a:lnTo>
                    <a:pt x="14994" y="19309"/>
                  </a:lnTo>
                  <a:lnTo>
                    <a:pt x="14994" y="19530"/>
                  </a:lnTo>
                  <a:lnTo>
                    <a:pt x="14938" y="19696"/>
                  </a:lnTo>
                  <a:lnTo>
                    <a:pt x="14828" y="19862"/>
                  </a:lnTo>
                  <a:lnTo>
                    <a:pt x="14717" y="20028"/>
                  </a:lnTo>
                  <a:lnTo>
                    <a:pt x="14551" y="20138"/>
                  </a:lnTo>
                  <a:lnTo>
                    <a:pt x="14385" y="20249"/>
                  </a:lnTo>
                  <a:lnTo>
                    <a:pt x="14219" y="20304"/>
                  </a:lnTo>
                  <a:lnTo>
                    <a:pt x="2324" y="20304"/>
                  </a:lnTo>
                  <a:lnTo>
                    <a:pt x="2158" y="20249"/>
                  </a:lnTo>
                  <a:lnTo>
                    <a:pt x="1992" y="20138"/>
                  </a:lnTo>
                  <a:lnTo>
                    <a:pt x="1826" y="20028"/>
                  </a:lnTo>
                  <a:lnTo>
                    <a:pt x="1716" y="19862"/>
                  </a:lnTo>
                  <a:lnTo>
                    <a:pt x="1605" y="19696"/>
                  </a:lnTo>
                  <a:lnTo>
                    <a:pt x="1550" y="19530"/>
                  </a:lnTo>
                  <a:lnTo>
                    <a:pt x="1550" y="19309"/>
                  </a:lnTo>
                  <a:lnTo>
                    <a:pt x="1550" y="2545"/>
                  </a:lnTo>
                  <a:lnTo>
                    <a:pt x="1550" y="2324"/>
                  </a:lnTo>
                  <a:lnTo>
                    <a:pt x="1605" y="2158"/>
                  </a:lnTo>
                  <a:lnTo>
                    <a:pt x="1716" y="1992"/>
                  </a:lnTo>
                  <a:lnTo>
                    <a:pt x="1826" y="1826"/>
                  </a:lnTo>
                  <a:lnTo>
                    <a:pt x="1992" y="1716"/>
                  </a:lnTo>
                  <a:lnTo>
                    <a:pt x="2158" y="1605"/>
                  </a:lnTo>
                  <a:lnTo>
                    <a:pt x="2324" y="1550"/>
                  </a:lnTo>
                  <a:close/>
                  <a:moveTo>
                    <a:pt x="2546" y="1"/>
                  </a:moveTo>
                  <a:lnTo>
                    <a:pt x="2048" y="56"/>
                  </a:lnTo>
                  <a:lnTo>
                    <a:pt x="1550" y="222"/>
                  </a:lnTo>
                  <a:lnTo>
                    <a:pt x="1107" y="443"/>
                  </a:lnTo>
                  <a:lnTo>
                    <a:pt x="775" y="775"/>
                  </a:lnTo>
                  <a:lnTo>
                    <a:pt x="443" y="1107"/>
                  </a:lnTo>
                  <a:lnTo>
                    <a:pt x="222" y="1550"/>
                  </a:lnTo>
                  <a:lnTo>
                    <a:pt x="56" y="2048"/>
                  </a:lnTo>
                  <a:lnTo>
                    <a:pt x="1" y="2545"/>
                  </a:lnTo>
                  <a:lnTo>
                    <a:pt x="1" y="19309"/>
                  </a:lnTo>
                  <a:lnTo>
                    <a:pt x="56" y="19807"/>
                  </a:lnTo>
                  <a:lnTo>
                    <a:pt x="222" y="20304"/>
                  </a:lnTo>
                  <a:lnTo>
                    <a:pt x="443" y="20747"/>
                  </a:lnTo>
                  <a:lnTo>
                    <a:pt x="775" y="21134"/>
                  </a:lnTo>
                  <a:lnTo>
                    <a:pt x="1107" y="21411"/>
                  </a:lnTo>
                  <a:lnTo>
                    <a:pt x="1550" y="21632"/>
                  </a:lnTo>
                  <a:lnTo>
                    <a:pt x="2048" y="21798"/>
                  </a:lnTo>
                  <a:lnTo>
                    <a:pt x="2546" y="21854"/>
                  </a:lnTo>
                  <a:lnTo>
                    <a:pt x="13998" y="21854"/>
                  </a:lnTo>
                  <a:lnTo>
                    <a:pt x="14551" y="21798"/>
                  </a:lnTo>
                  <a:lnTo>
                    <a:pt x="14994" y="21632"/>
                  </a:lnTo>
                  <a:lnTo>
                    <a:pt x="15436" y="21411"/>
                  </a:lnTo>
                  <a:lnTo>
                    <a:pt x="15824" y="21134"/>
                  </a:lnTo>
                  <a:lnTo>
                    <a:pt x="16100" y="20747"/>
                  </a:lnTo>
                  <a:lnTo>
                    <a:pt x="16377" y="20304"/>
                  </a:lnTo>
                  <a:lnTo>
                    <a:pt x="16487" y="19807"/>
                  </a:lnTo>
                  <a:lnTo>
                    <a:pt x="16543" y="19309"/>
                  </a:lnTo>
                  <a:lnTo>
                    <a:pt x="16543" y="2545"/>
                  </a:lnTo>
                  <a:lnTo>
                    <a:pt x="16487" y="2048"/>
                  </a:lnTo>
                  <a:lnTo>
                    <a:pt x="16377" y="1550"/>
                  </a:lnTo>
                  <a:lnTo>
                    <a:pt x="16100" y="1107"/>
                  </a:lnTo>
                  <a:lnTo>
                    <a:pt x="15824" y="775"/>
                  </a:lnTo>
                  <a:lnTo>
                    <a:pt x="15436" y="443"/>
                  </a:lnTo>
                  <a:lnTo>
                    <a:pt x="14994" y="222"/>
                  </a:lnTo>
                  <a:lnTo>
                    <a:pt x="14551" y="56"/>
                  </a:lnTo>
                  <a:lnTo>
                    <a:pt x="1399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rot="5074100">
              <a:off x="1795003" y="4894752"/>
              <a:ext cx="205485" cy="256199"/>
            </a:xfrm>
            <a:custGeom>
              <a:avLst/>
              <a:gdLst/>
              <a:ahLst/>
              <a:cxnLst/>
              <a:rect l="0" t="0" r="0" b="0"/>
              <a:pathLst>
                <a:path w="17484" h="21799" extrusionOk="0">
                  <a:moveTo>
                    <a:pt x="12394" y="5921"/>
                  </a:moveTo>
                  <a:lnTo>
                    <a:pt x="12394" y="7027"/>
                  </a:lnTo>
                  <a:lnTo>
                    <a:pt x="8631" y="7027"/>
                  </a:lnTo>
                  <a:lnTo>
                    <a:pt x="8631" y="5921"/>
                  </a:lnTo>
                  <a:close/>
                  <a:moveTo>
                    <a:pt x="7857" y="4371"/>
                  </a:moveTo>
                  <a:lnTo>
                    <a:pt x="7580" y="4427"/>
                  </a:lnTo>
                  <a:lnTo>
                    <a:pt x="7304" y="4593"/>
                  </a:lnTo>
                  <a:lnTo>
                    <a:pt x="7138" y="4869"/>
                  </a:lnTo>
                  <a:lnTo>
                    <a:pt x="7082" y="5146"/>
                  </a:lnTo>
                  <a:lnTo>
                    <a:pt x="7082" y="7802"/>
                  </a:lnTo>
                  <a:lnTo>
                    <a:pt x="7138" y="8133"/>
                  </a:lnTo>
                  <a:lnTo>
                    <a:pt x="7304" y="8355"/>
                  </a:lnTo>
                  <a:lnTo>
                    <a:pt x="7580" y="8521"/>
                  </a:lnTo>
                  <a:lnTo>
                    <a:pt x="7857" y="8576"/>
                  </a:lnTo>
                  <a:lnTo>
                    <a:pt x="13168" y="8576"/>
                  </a:lnTo>
                  <a:lnTo>
                    <a:pt x="13445" y="8521"/>
                  </a:lnTo>
                  <a:lnTo>
                    <a:pt x="13721" y="8355"/>
                  </a:lnTo>
                  <a:lnTo>
                    <a:pt x="13887" y="8133"/>
                  </a:lnTo>
                  <a:lnTo>
                    <a:pt x="13943" y="7802"/>
                  </a:lnTo>
                  <a:lnTo>
                    <a:pt x="13943" y="5146"/>
                  </a:lnTo>
                  <a:lnTo>
                    <a:pt x="13887" y="4869"/>
                  </a:lnTo>
                  <a:lnTo>
                    <a:pt x="13721" y="4593"/>
                  </a:lnTo>
                  <a:lnTo>
                    <a:pt x="13445" y="4427"/>
                  </a:lnTo>
                  <a:lnTo>
                    <a:pt x="13168" y="4371"/>
                  </a:lnTo>
                  <a:close/>
                  <a:moveTo>
                    <a:pt x="2656" y="1550"/>
                  </a:moveTo>
                  <a:lnTo>
                    <a:pt x="2656" y="20305"/>
                  </a:lnTo>
                  <a:lnTo>
                    <a:pt x="1661" y="20305"/>
                  </a:lnTo>
                  <a:lnTo>
                    <a:pt x="1605" y="20249"/>
                  </a:lnTo>
                  <a:lnTo>
                    <a:pt x="1550" y="20194"/>
                  </a:lnTo>
                  <a:lnTo>
                    <a:pt x="1550" y="1661"/>
                  </a:lnTo>
                  <a:lnTo>
                    <a:pt x="1605" y="1550"/>
                  </a:lnTo>
                  <a:close/>
                  <a:moveTo>
                    <a:pt x="15934" y="1550"/>
                  </a:moveTo>
                  <a:lnTo>
                    <a:pt x="15934" y="20305"/>
                  </a:lnTo>
                  <a:lnTo>
                    <a:pt x="4206" y="20305"/>
                  </a:lnTo>
                  <a:lnTo>
                    <a:pt x="4206" y="1550"/>
                  </a:lnTo>
                  <a:close/>
                  <a:moveTo>
                    <a:pt x="1329" y="1"/>
                  </a:moveTo>
                  <a:lnTo>
                    <a:pt x="1052" y="112"/>
                  </a:lnTo>
                  <a:lnTo>
                    <a:pt x="775" y="277"/>
                  </a:lnTo>
                  <a:lnTo>
                    <a:pt x="499" y="443"/>
                  </a:lnTo>
                  <a:lnTo>
                    <a:pt x="333" y="720"/>
                  </a:lnTo>
                  <a:lnTo>
                    <a:pt x="167" y="997"/>
                  </a:lnTo>
                  <a:lnTo>
                    <a:pt x="56" y="1273"/>
                  </a:lnTo>
                  <a:lnTo>
                    <a:pt x="1" y="1661"/>
                  </a:lnTo>
                  <a:lnTo>
                    <a:pt x="1" y="20194"/>
                  </a:lnTo>
                  <a:lnTo>
                    <a:pt x="56" y="20526"/>
                  </a:lnTo>
                  <a:lnTo>
                    <a:pt x="167" y="20803"/>
                  </a:lnTo>
                  <a:lnTo>
                    <a:pt x="333" y="21079"/>
                  </a:lnTo>
                  <a:lnTo>
                    <a:pt x="499" y="21356"/>
                  </a:lnTo>
                  <a:lnTo>
                    <a:pt x="775" y="21522"/>
                  </a:lnTo>
                  <a:lnTo>
                    <a:pt x="1052" y="21688"/>
                  </a:lnTo>
                  <a:lnTo>
                    <a:pt x="1329" y="21799"/>
                  </a:lnTo>
                  <a:lnTo>
                    <a:pt x="16709" y="21799"/>
                  </a:lnTo>
                  <a:lnTo>
                    <a:pt x="16985" y="21743"/>
                  </a:lnTo>
                  <a:lnTo>
                    <a:pt x="17207" y="21577"/>
                  </a:lnTo>
                  <a:lnTo>
                    <a:pt x="17373" y="21356"/>
                  </a:lnTo>
                  <a:lnTo>
                    <a:pt x="17483" y="21079"/>
                  </a:lnTo>
                  <a:lnTo>
                    <a:pt x="17483" y="775"/>
                  </a:lnTo>
                  <a:lnTo>
                    <a:pt x="17373" y="443"/>
                  </a:lnTo>
                  <a:lnTo>
                    <a:pt x="17207" y="222"/>
                  </a:lnTo>
                  <a:lnTo>
                    <a:pt x="16985" y="56"/>
                  </a:lnTo>
                  <a:lnTo>
                    <a:pt x="16709"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3590072" y="4782944"/>
              <a:ext cx="256839" cy="256839"/>
            </a:xfrm>
            <a:custGeom>
              <a:avLst/>
              <a:gdLst/>
              <a:ahLst/>
              <a:cxnLst/>
              <a:rect l="0" t="0" r="0" b="0"/>
              <a:pathLst>
                <a:path w="21854" h="21854" extrusionOk="0">
                  <a:moveTo>
                    <a:pt x="19198" y="15657"/>
                  </a:moveTo>
                  <a:lnTo>
                    <a:pt x="15658" y="19198"/>
                  </a:lnTo>
                  <a:lnTo>
                    <a:pt x="15658" y="15657"/>
                  </a:lnTo>
                  <a:close/>
                  <a:moveTo>
                    <a:pt x="20305" y="1549"/>
                  </a:moveTo>
                  <a:lnTo>
                    <a:pt x="20305" y="14108"/>
                  </a:lnTo>
                  <a:lnTo>
                    <a:pt x="14883" y="14108"/>
                  </a:lnTo>
                  <a:lnTo>
                    <a:pt x="14606" y="14163"/>
                  </a:lnTo>
                  <a:lnTo>
                    <a:pt x="14330" y="14329"/>
                  </a:lnTo>
                  <a:lnTo>
                    <a:pt x="14164" y="14606"/>
                  </a:lnTo>
                  <a:lnTo>
                    <a:pt x="14108" y="14882"/>
                  </a:lnTo>
                  <a:lnTo>
                    <a:pt x="14108" y="20304"/>
                  </a:lnTo>
                  <a:lnTo>
                    <a:pt x="1550" y="20304"/>
                  </a:lnTo>
                  <a:lnTo>
                    <a:pt x="1550" y="1549"/>
                  </a:lnTo>
                  <a:close/>
                  <a:moveTo>
                    <a:pt x="775" y="0"/>
                  </a:moveTo>
                  <a:lnTo>
                    <a:pt x="499" y="56"/>
                  </a:lnTo>
                  <a:lnTo>
                    <a:pt x="222" y="222"/>
                  </a:lnTo>
                  <a:lnTo>
                    <a:pt x="56" y="443"/>
                  </a:lnTo>
                  <a:lnTo>
                    <a:pt x="1" y="775"/>
                  </a:lnTo>
                  <a:lnTo>
                    <a:pt x="1" y="21079"/>
                  </a:lnTo>
                  <a:lnTo>
                    <a:pt x="56" y="21355"/>
                  </a:lnTo>
                  <a:lnTo>
                    <a:pt x="222" y="21632"/>
                  </a:lnTo>
                  <a:lnTo>
                    <a:pt x="499" y="21798"/>
                  </a:lnTo>
                  <a:lnTo>
                    <a:pt x="775" y="21853"/>
                  </a:lnTo>
                  <a:lnTo>
                    <a:pt x="14883" y="21853"/>
                  </a:lnTo>
                  <a:lnTo>
                    <a:pt x="15215" y="21798"/>
                  </a:lnTo>
                  <a:lnTo>
                    <a:pt x="15436" y="21632"/>
                  </a:lnTo>
                  <a:lnTo>
                    <a:pt x="21633" y="15436"/>
                  </a:lnTo>
                  <a:lnTo>
                    <a:pt x="21633" y="15380"/>
                  </a:lnTo>
                  <a:lnTo>
                    <a:pt x="21799" y="15159"/>
                  </a:lnTo>
                  <a:lnTo>
                    <a:pt x="21854" y="14882"/>
                  </a:lnTo>
                  <a:lnTo>
                    <a:pt x="21854" y="775"/>
                  </a:lnTo>
                  <a:lnTo>
                    <a:pt x="21799" y="443"/>
                  </a:lnTo>
                  <a:lnTo>
                    <a:pt x="21633" y="222"/>
                  </a:lnTo>
                  <a:lnTo>
                    <a:pt x="21356" y="56"/>
                  </a:lnTo>
                  <a:lnTo>
                    <a:pt x="2107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467327" y="4812897"/>
              <a:ext cx="215224" cy="236037"/>
            </a:xfrm>
            <a:custGeom>
              <a:avLst/>
              <a:gdLst/>
              <a:ahLst/>
              <a:cxnLst/>
              <a:rect l="0" t="0" r="0" b="0"/>
              <a:pathLst>
                <a:path w="18313" h="20084" extrusionOk="0">
                  <a:moveTo>
                    <a:pt x="16763" y="3265"/>
                  </a:moveTo>
                  <a:lnTo>
                    <a:pt x="16763" y="5257"/>
                  </a:lnTo>
                  <a:lnTo>
                    <a:pt x="15657" y="5257"/>
                  </a:lnTo>
                  <a:lnTo>
                    <a:pt x="15657" y="3265"/>
                  </a:lnTo>
                  <a:close/>
                  <a:moveTo>
                    <a:pt x="10567" y="5035"/>
                  </a:moveTo>
                  <a:lnTo>
                    <a:pt x="10567" y="7027"/>
                  </a:lnTo>
                  <a:lnTo>
                    <a:pt x="6805" y="7027"/>
                  </a:lnTo>
                  <a:lnTo>
                    <a:pt x="6805" y="5035"/>
                  </a:lnTo>
                  <a:close/>
                  <a:moveTo>
                    <a:pt x="6030" y="3486"/>
                  </a:moveTo>
                  <a:lnTo>
                    <a:pt x="5754" y="3597"/>
                  </a:lnTo>
                  <a:lnTo>
                    <a:pt x="5477" y="3708"/>
                  </a:lnTo>
                  <a:lnTo>
                    <a:pt x="5311" y="3984"/>
                  </a:lnTo>
                  <a:lnTo>
                    <a:pt x="5256" y="4261"/>
                  </a:lnTo>
                  <a:lnTo>
                    <a:pt x="5256" y="7802"/>
                  </a:lnTo>
                  <a:lnTo>
                    <a:pt x="5311" y="8133"/>
                  </a:lnTo>
                  <a:lnTo>
                    <a:pt x="5477" y="8355"/>
                  </a:lnTo>
                  <a:lnTo>
                    <a:pt x="5754" y="8521"/>
                  </a:lnTo>
                  <a:lnTo>
                    <a:pt x="6030" y="8576"/>
                  </a:lnTo>
                  <a:lnTo>
                    <a:pt x="11341" y="8576"/>
                  </a:lnTo>
                  <a:lnTo>
                    <a:pt x="11618" y="8521"/>
                  </a:lnTo>
                  <a:lnTo>
                    <a:pt x="11895" y="8355"/>
                  </a:lnTo>
                  <a:lnTo>
                    <a:pt x="12061" y="8133"/>
                  </a:lnTo>
                  <a:lnTo>
                    <a:pt x="12116" y="7802"/>
                  </a:lnTo>
                  <a:lnTo>
                    <a:pt x="12116" y="4261"/>
                  </a:lnTo>
                  <a:lnTo>
                    <a:pt x="12061" y="3984"/>
                  </a:lnTo>
                  <a:lnTo>
                    <a:pt x="11895" y="3708"/>
                  </a:lnTo>
                  <a:lnTo>
                    <a:pt x="11618" y="3597"/>
                  </a:lnTo>
                  <a:lnTo>
                    <a:pt x="11341" y="3486"/>
                  </a:lnTo>
                  <a:close/>
                  <a:moveTo>
                    <a:pt x="16763" y="6806"/>
                  </a:moveTo>
                  <a:lnTo>
                    <a:pt x="16763" y="8797"/>
                  </a:lnTo>
                  <a:lnTo>
                    <a:pt x="15657" y="8797"/>
                  </a:lnTo>
                  <a:lnTo>
                    <a:pt x="15657" y="6806"/>
                  </a:lnTo>
                  <a:close/>
                  <a:moveTo>
                    <a:pt x="16763" y="10346"/>
                  </a:moveTo>
                  <a:lnTo>
                    <a:pt x="16763" y="12338"/>
                  </a:lnTo>
                  <a:lnTo>
                    <a:pt x="15657" y="12338"/>
                  </a:lnTo>
                  <a:lnTo>
                    <a:pt x="15657" y="10346"/>
                  </a:lnTo>
                  <a:close/>
                  <a:moveTo>
                    <a:pt x="16763" y="13887"/>
                  </a:moveTo>
                  <a:lnTo>
                    <a:pt x="16763" y="15879"/>
                  </a:lnTo>
                  <a:lnTo>
                    <a:pt x="15657" y="15879"/>
                  </a:lnTo>
                  <a:lnTo>
                    <a:pt x="15657" y="13887"/>
                  </a:lnTo>
                  <a:close/>
                  <a:moveTo>
                    <a:pt x="14108" y="1550"/>
                  </a:moveTo>
                  <a:lnTo>
                    <a:pt x="14108" y="18534"/>
                  </a:lnTo>
                  <a:lnTo>
                    <a:pt x="2379" y="18534"/>
                  </a:lnTo>
                  <a:lnTo>
                    <a:pt x="2379" y="17428"/>
                  </a:lnTo>
                  <a:lnTo>
                    <a:pt x="2490" y="17428"/>
                  </a:lnTo>
                  <a:lnTo>
                    <a:pt x="2822" y="17373"/>
                  </a:lnTo>
                  <a:lnTo>
                    <a:pt x="3043" y="17207"/>
                  </a:lnTo>
                  <a:lnTo>
                    <a:pt x="3209" y="16930"/>
                  </a:lnTo>
                  <a:lnTo>
                    <a:pt x="3264" y="16653"/>
                  </a:lnTo>
                  <a:lnTo>
                    <a:pt x="3209" y="16321"/>
                  </a:lnTo>
                  <a:lnTo>
                    <a:pt x="3043" y="16100"/>
                  </a:lnTo>
                  <a:lnTo>
                    <a:pt x="2822" y="15934"/>
                  </a:lnTo>
                  <a:lnTo>
                    <a:pt x="2490" y="15879"/>
                  </a:lnTo>
                  <a:lnTo>
                    <a:pt x="2379" y="15879"/>
                  </a:lnTo>
                  <a:lnTo>
                    <a:pt x="2379" y="14772"/>
                  </a:lnTo>
                  <a:lnTo>
                    <a:pt x="2490" y="14772"/>
                  </a:lnTo>
                  <a:lnTo>
                    <a:pt x="2822" y="14717"/>
                  </a:lnTo>
                  <a:lnTo>
                    <a:pt x="3043" y="14551"/>
                  </a:lnTo>
                  <a:lnTo>
                    <a:pt x="3209" y="14274"/>
                  </a:lnTo>
                  <a:lnTo>
                    <a:pt x="3264" y="13998"/>
                  </a:lnTo>
                  <a:lnTo>
                    <a:pt x="3209" y="13666"/>
                  </a:lnTo>
                  <a:lnTo>
                    <a:pt x="3043" y="13445"/>
                  </a:lnTo>
                  <a:lnTo>
                    <a:pt x="2822" y="13279"/>
                  </a:lnTo>
                  <a:lnTo>
                    <a:pt x="2490" y="13223"/>
                  </a:lnTo>
                  <a:lnTo>
                    <a:pt x="2379" y="13223"/>
                  </a:lnTo>
                  <a:lnTo>
                    <a:pt x="2379" y="12117"/>
                  </a:lnTo>
                  <a:lnTo>
                    <a:pt x="2490" y="12117"/>
                  </a:lnTo>
                  <a:lnTo>
                    <a:pt x="2822" y="12061"/>
                  </a:lnTo>
                  <a:lnTo>
                    <a:pt x="3043" y="11896"/>
                  </a:lnTo>
                  <a:lnTo>
                    <a:pt x="3209" y="11619"/>
                  </a:lnTo>
                  <a:lnTo>
                    <a:pt x="3264" y="11342"/>
                  </a:lnTo>
                  <a:lnTo>
                    <a:pt x="3209" y="11066"/>
                  </a:lnTo>
                  <a:lnTo>
                    <a:pt x="3043" y="10789"/>
                  </a:lnTo>
                  <a:lnTo>
                    <a:pt x="2822" y="10623"/>
                  </a:lnTo>
                  <a:lnTo>
                    <a:pt x="2490" y="10568"/>
                  </a:lnTo>
                  <a:lnTo>
                    <a:pt x="2379" y="10568"/>
                  </a:lnTo>
                  <a:lnTo>
                    <a:pt x="2379" y="9461"/>
                  </a:lnTo>
                  <a:lnTo>
                    <a:pt x="2490" y="9461"/>
                  </a:lnTo>
                  <a:lnTo>
                    <a:pt x="2822" y="9406"/>
                  </a:lnTo>
                  <a:lnTo>
                    <a:pt x="3043" y="9240"/>
                  </a:lnTo>
                  <a:lnTo>
                    <a:pt x="3209" y="9019"/>
                  </a:lnTo>
                  <a:lnTo>
                    <a:pt x="3264" y="8687"/>
                  </a:lnTo>
                  <a:lnTo>
                    <a:pt x="3209" y="8410"/>
                  </a:lnTo>
                  <a:lnTo>
                    <a:pt x="3043" y="8133"/>
                  </a:lnTo>
                  <a:lnTo>
                    <a:pt x="2822" y="7968"/>
                  </a:lnTo>
                  <a:lnTo>
                    <a:pt x="2490" y="7912"/>
                  </a:lnTo>
                  <a:lnTo>
                    <a:pt x="2379" y="7912"/>
                  </a:lnTo>
                  <a:lnTo>
                    <a:pt x="2379" y="6806"/>
                  </a:lnTo>
                  <a:lnTo>
                    <a:pt x="2490" y="6806"/>
                  </a:lnTo>
                  <a:lnTo>
                    <a:pt x="2822" y="6750"/>
                  </a:lnTo>
                  <a:lnTo>
                    <a:pt x="3043" y="6584"/>
                  </a:lnTo>
                  <a:lnTo>
                    <a:pt x="3209" y="6363"/>
                  </a:lnTo>
                  <a:lnTo>
                    <a:pt x="3264" y="6031"/>
                  </a:lnTo>
                  <a:lnTo>
                    <a:pt x="3209" y="5755"/>
                  </a:lnTo>
                  <a:lnTo>
                    <a:pt x="3043" y="5478"/>
                  </a:lnTo>
                  <a:lnTo>
                    <a:pt x="2822" y="5312"/>
                  </a:lnTo>
                  <a:lnTo>
                    <a:pt x="2490" y="5257"/>
                  </a:lnTo>
                  <a:lnTo>
                    <a:pt x="2379" y="5257"/>
                  </a:lnTo>
                  <a:lnTo>
                    <a:pt x="2379" y="4150"/>
                  </a:lnTo>
                  <a:lnTo>
                    <a:pt x="2490" y="4150"/>
                  </a:lnTo>
                  <a:lnTo>
                    <a:pt x="2822" y="4095"/>
                  </a:lnTo>
                  <a:lnTo>
                    <a:pt x="3043" y="3929"/>
                  </a:lnTo>
                  <a:lnTo>
                    <a:pt x="3209" y="3708"/>
                  </a:lnTo>
                  <a:lnTo>
                    <a:pt x="3264" y="3376"/>
                  </a:lnTo>
                  <a:lnTo>
                    <a:pt x="3209" y="3099"/>
                  </a:lnTo>
                  <a:lnTo>
                    <a:pt x="3043" y="2878"/>
                  </a:lnTo>
                  <a:lnTo>
                    <a:pt x="2822" y="2712"/>
                  </a:lnTo>
                  <a:lnTo>
                    <a:pt x="2490" y="2601"/>
                  </a:lnTo>
                  <a:lnTo>
                    <a:pt x="2379" y="2601"/>
                  </a:lnTo>
                  <a:lnTo>
                    <a:pt x="2379" y="1550"/>
                  </a:lnTo>
                  <a:close/>
                  <a:moveTo>
                    <a:pt x="1604" y="1"/>
                  </a:moveTo>
                  <a:lnTo>
                    <a:pt x="1328" y="56"/>
                  </a:lnTo>
                  <a:lnTo>
                    <a:pt x="1106" y="222"/>
                  </a:lnTo>
                  <a:lnTo>
                    <a:pt x="941" y="443"/>
                  </a:lnTo>
                  <a:lnTo>
                    <a:pt x="830" y="775"/>
                  </a:lnTo>
                  <a:lnTo>
                    <a:pt x="830" y="2601"/>
                  </a:lnTo>
                  <a:lnTo>
                    <a:pt x="719" y="2601"/>
                  </a:lnTo>
                  <a:lnTo>
                    <a:pt x="443" y="2712"/>
                  </a:lnTo>
                  <a:lnTo>
                    <a:pt x="221" y="2878"/>
                  </a:lnTo>
                  <a:lnTo>
                    <a:pt x="55" y="3099"/>
                  </a:lnTo>
                  <a:lnTo>
                    <a:pt x="0" y="3376"/>
                  </a:lnTo>
                  <a:lnTo>
                    <a:pt x="55" y="3708"/>
                  </a:lnTo>
                  <a:lnTo>
                    <a:pt x="221" y="3929"/>
                  </a:lnTo>
                  <a:lnTo>
                    <a:pt x="443" y="4095"/>
                  </a:lnTo>
                  <a:lnTo>
                    <a:pt x="719" y="4150"/>
                  </a:lnTo>
                  <a:lnTo>
                    <a:pt x="830" y="4150"/>
                  </a:lnTo>
                  <a:lnTo>
                    <a:pt x="830" y="5257"/>
                  </a:lnTo>
                  <a:lnTo>
                    <a:pt x="719" y="5257"/>
                  </a:lnTo>
                  <a:lnTo>
                    <a:pt x="443" y="5312"/>
                  </a:lnTo>
                  <a:lnTo>
                    <a:pt x="221" y="5478"/>
                  </a:lnTo>
                  <a:lnTo>
                    <a:pt x="55" y="5755"/>
                  </a:lnTo>
                  <a:lnTo>
                    <a:pt x="0" y="6031"/>
                  </a:lnTo>
                  <a:lnTo>
                    <a:pt x="55" y="6363"/>
                  </a:lnTo>
                  <a:lnTo>
                    <a:pt x="221" y="6584"/>
                  </a:lnTo>
                  <a:lnTo>
                    <a:pt x="443" y="6750"/>
                  </a:lnTo>
                  <a:lnTo>
                    <a:pt x="719" y="6806"/>
                  </a:lnTo>
                  <a:lnTo>
                    <a:pt x="830" y="6806"/>
                  </a:lnTo>
                  <a:lnTo>
                    <a:pt x="830" y="7912"/>
                  </a:lnTo>
                  <a:lnTo>
                    <a:pt x="719" y="7912"/>
                  </a:lnTo>
                  <a:lnTo>
                    <a:pt x="443" y="7968"/>
                  </a:lnTo>
                  <a:lnTo>
                    <a:pt x="221" y="8133"/>
                  </a:lnTo>
                  <a:lnTo>
                    <a:pt x="55" y="8410"/>
                  </a:lnTo>
                  <a:lnTo>
                    <a:pt x="0" y="8687"/>
                  </a:lnTo>
                  <a:lnTo>
                    <a:pt x="55" y="9019"/>
                  </a:lnTo>
                  <a:lnTo>
                    <a:pt x="221" y="9240"/>
                  </a:lnTo>
                  <a:lnTo>
                    <a:pt x="443" y="9406"/>
                  </a:lnTo>
                  <a:lnTo>
                    <a:pt x="719" y="9461"/>
                  </a:lnTo>
                  <a:lnTo>
                    <a:pt x="830" y="9461"/>
                  </a:lnTo>
                  <a:lnTo>
                    <a:pt x="830" y="10568"/>
                  </a:lnTo>
                  <a:lnTo>
                    <a:pt x="719" y="10568"/>
                  </a:lnTo>
                  <a:lnTo>
                    <a:pt x="443" y="10623"/>
                  </a:lnTo>
                  <a:lnTo>
                    <a:pt x="221" y="10789"/>
                  </a:lnTo>
                  <a:lnTo>
                    <a:pt x="55" y="11066"/>
                  </a:lnTo>
                  <a:lnTo>
                    <a:pt x="0" y="11342"/>
                  </a:lnTo>
                  <a:lnTo>
                    <a:pt x="55" y="11619"/>
                  </a:lnTo>
                  <a:lnTo>
                    <a:pt x="221" y="11896"/>
                  </a:lnTo>
                  <a:lnTo>
                    <a:pt x="443" y="12061"/>
                  </a:lnTo>
                  <a:lnTo>
                    <a:pt x="719" y="12117"/>
                  </a:lnTo>
                  <a:lnTo>
                    <a:pt x="830" y="12117"/>
                  </a:lnTo>
                  <a:lnTo>
                    <a:pt x="830" y="13223"/>
                  </a:lnTo>
                  <a:lnTo>
                    <a:pt x="719" y="13223"/>
                  </a:lnTo>
                  <a:lnTo>
                    <a:pt x="443" y="13279"/>
                  </a:lnTo>
                  <a:lnTo>
                    <a:pt x="221" y="13445"/>
                  </a:lnTo>
                  <a:lnTo>
                    <a:pt x="55" y="13666"/>
                  </a:lnTo>
                  <a:lnTo>
                    <a:pt x="0" y="13998"/>
                  </a:lnTo>
                  <a:lnTo>
                    <a:pt x="55" y="14274"/>
                  </a:lnTo>
                  <a:lnTo>
                    <a:pt x="221" y="14551"/>
                  </a:lnTo>
                  <a:lnTo>
                    <a:pt x="443" y="14717"/>
                  </a:lnTo>
                  <a:lnTo>
                    <a:pt x="719" y="14772"/>
                  </a:lnTo>
                  <a:lnTo>
                    <a:pt x="830" y="14772"/>
                  </a:lnTo>
                  <a:lnTo>
                    <a:pt x="830" y="15879"/>
                  </a:lnTo>
                  <a:lnTo>
                    <a:pt x="719" y="15879"/>
                  </a:lnTo>
                  <a:lnTo>
                    <a:pt x="443" y="15934"/>
                  </a:lnTo>
                  <a:lnTo>
                    <a:pt x="221" y="16100"/>
                  </a:lnTo>
                  <a:lnTo>
                    <a:pt x="55" y="16321"/>
                  </a:lnTo>
                  <a:lnTo>
                    <a:pt x="0" y="16653"/>
                  </a:lnTo>
                  <a:lnTo>
                    <a:pt x="55" y="16930"/>
                  </a:lnTo>
                  <a:lnTo>
                    <a:pt x="221" y="17207"/>
                  </a:lnTo>
                  <a:lnTo>
                    <a:pt x="443" y="17373"/>
                  </a:lnTo>
                  <a:lnTo>
                    <a:pt x="719" y="17428"/>
                  </a:lnTo>
                  <a:lnTo>
                    <a:pt x="830" y="17428"/>
                  </a:lnTo>
                  <a:lnTo>
                    <a:pt x="830" y="19309"/>
                  </a:lnTo>
                  <a:lnTo>
                    <a:pt x="941" y="19586"/>
                  </a:lnTo>
                  <a:lnTo>
                    <a:pt x="1106" y="19807"/>
                  </a:lnTo>
                  <a:lnTo>
                    <a:pt x="1328" y="19973"/>
                  </a:lnTo>
                  <a:lnTo>
                    <a:pt x="1604" y="20083"/>
                  </a:lnTo>
                  <a:lnTo>
                    <a:pt x="14882" y="20083"/>
                  </a:lnTo>
                  <a:lnTo>
                    <a:pt x="15159" y="19973"/>
                  </a:lnTo>
                  <a:lnTo>
                    <a:pt x="15435" y="19807"/>
                  </a:lnTo>
                  <a:lnTo>
                    <a:pt x="15601" y="19586"/>
                  </a:lnTo>
                  <a:lnTo>
                    <a:pt x="15657" y="19309"/>
                  </a:lnTo>
                  <a:lnTo>
                    <a:pt x="15657" y="17428"/>
                  </a:lnTo>
                  <a:lnTo>
                    <a:pt x="17538" y="17428"/>
                  </a:lnTo>
                  <a:lnTo>
                    <a:pt x="17814" y="17373"/>
                  </a:lnTo>
                  <a:lnTo>
                    <a:pt x="18036" y="17207"/>
                  </a:lnTo>
                  <a:lnTo>
                    <a:pt x="18202" y="16930"/>
                  </a:lnTo>
                  <a:lnTo>
                    <a:pt x="18312" y="16653"/>
                  </a:lnTo>
                  <a:lnTo>
                    <a:pt x="18312" y="2490"/>
                  </a:lnTo>
                  <a:lnTo>
                    <a:pt x="18202" y="2214"/>
                  </a:lnTo>
                  <a:lnTo>
                    <a:pt x="18036" y="1993"/>
                  </a:lnTo>
                  <a:lnTo>
                    <a:pt x="17814" y="1827"/>
                  </a:lnTo>
                  <a:lnTo>
                    <a:pt x="17538" y="1716"/>
                  </a:lnTo>
                  <a:lnTo>
                    <a:pt x="15657" y="1716"/>
                  </a:lnTo>
                  <a:lnTo>
                    <a:pt x="15657" y="775"/>
                  </a:lnTo>
                  <a:lnTo>
                    <a:pt x="15601" y="443"/>
                  </a:lnTo>
                  <a:lnTo>
                    <a:pt x="15435" y="222"/>
                  </a:lnTo>
                  <a:lnTo>
                    <a:pt x="15159" y="56"/>
                  </a:lnTo>
                  <a:lnTo>
                    <a:pt x="14882"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965493" y="5007315"/>
              <a:ext cx="256839" cy="195080"/>
            </a:xfrm>
            <a:custGeom>
              <a:avLst/>
              <a:gdLst/>
              <a:ahLst/>
              <a:cxnLst/>
              <a:rect l="0" t="0" r="0" b="0"/>
              <a:pathLst>
                <a:path w="21854" h="16599" extrusionOk="0">
                  <a:moveTo>
                    <a:pt x="16542" y="2656"/>
                  </a:moveTo>
                  <a:lnTo>
                    <a:pt x="19198" y="5312"/>
                  </a:lnTo>
                  <a:lnTo>
                    <a:pt x="16542" y="5312"/>
                  </a:lnTo>
                  <a:lnTo>
                    <a:pt x="16542" y="2656"/>
                  </a:lnTo>
                  <a:close/>
                  <a:moveTo>
                    <a:pt x="14993" y="1550"/>
                  </a:moveTo>
                  <a:lnTo>
                    <a:pt x="14993" y="6087"/>
                  </a:lnTo>
                  <a:lnTo>
                    <a:pt x="15048" y="6418"/>
                  </a:lnTo>
                  <a:lnTo>
                    <a:pt x="15214" y="6640"/>
                  </a:lnTo>
                  <a:lnTo>
                    <a:pt x="15436" y="6806"/>
                  </a:lnTo>
                  <a:lnTo>
                    <a:pt x="15768" y="6861"/>
                  </a:lnTo>
                  <a:lnTo>
                    <a:pt x="20304" y="6861"/>
                  </a:lnTo>
                  <a:lnTo>
                    <a:pt x="20304" y="15049"/>
                  </a:lnTo>
                  <a:lnTo>
                    <a:pt x="1549" y="15049"/>
                  </a:lnTo>
                  <a:lnTo>
                    <a:pt x="1549" y="1550"/>
                  </a:lnTo>
                  <a:close/>
                  <a:moveTo>
                    <a:pt x="775" y="1"/>
                  </a:moveTo>
                  <a:lnTo>
                    <a:pt x="443" y="112"/>
                  </a:lnTo>
                  <a:lnTo>
                    <a:pt x="221" y="278"/>
                  </a:lnTo>
                  <a:lnTo>
                    <a:pt x="55" y="499"/>
                  </a:lnTo>
                  <a:lnTo>
                    <a:pt x="0" y="775"/>
                  </a:lnTo>
                  <a:lnTo>
                    <a:pt x="0" y="15824"/>
                  </a:lnTo>
                  <a:lnTo>
                    <a:pt x="55" y="16100"/>
                  </a:lnTo>
                  <a:lnTo>
                    <a:pt x="221" y="16377"/>
                  </a:lnTo>
                  <a:lnTo>
                    <a:pt x="443" y="16543"/>
                  </a:lnTo>
                  <a:lnTo>
                    <a:pt x="775" y="16598"/>
                  </a:lnTo>
                  <a:lnTo>
                    <a:pt x="21079" y="16598"/>
                  </a:lnTo>
                  <a:lnTo>
                    <a:pt x="21355" y="16543"/>
                  </a:lnTo>
                  <a:lnTo>
                    <a:pt x="21577" y="16377"/>
                  </a:lnTo>
                  <a:lnTo>
                    <a:pt x="21743" y="16100"/>
                  </a:lnTo>
                  <a:lnTo>
                    <a:pt x="21853" y="15824"/>
                  </a:lnTo>
                  <a:lnTo>
                    <a:pt x="21853" y="6087"/>
                  </a:lnTo>
                  <a:lnTo>
                    <a:pt x="21743" y="5810"/>
                  </a:lnTo>
                  <a:lnTo>
                    <a:pt x="21632" y="5589"/>
                  </a:lnTo>
                  <a:lnTo>
                    <a:pt x="21577" y="5533"/>
                  </a:lnTo>
                  <a:lnTo>
                    <a:pt x="16321" y="278"/>
                  </a:lnTo>
                  <a:lnTo>
                    <a:pt x="16265" y="222"/>
                  </a:lnTo>
                  <a:lnTo>
                    <a:pt x="16044" y="112"/>
                  </a:lnTo>
                  <a:lnTo>
                    <a:pt x="1576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rot="1404782">
              <a:off x="1757253" y="4478796"/>
              <a:ext cx="256843" cy="194424"/>
            </a:xfrm>
            <a:custGeom>
              <a:avLst/>
              <a:gdLst/>
              <a:ahLst/>
              <a:cxnLst/>
              <a:rect l="0" t="0" r="0" b="0"/>
              <a:pathLst>
                <a:path w="21854" h="16543" extrusionOk="0">
                  <a:moveTo>
                    <a:pt x="16543" y="2600"/>
                  </a:moveTo>
                  <a:lnTo>
                    <a:pt x="19198" y="5256"/>
                  </a:lnTo>
                  <a:lnTo>
                    <a:pt x="16543" y="5256"/>
                  </a:lnTo>
                  <a:lnTo>
                    <a:pt x="16543" y="2600"/>
                  </a:lnTo>
                  <a:close/>
                  <a:moveTo>
                    <a:pt x="5201" y="4371"/>
                  </a:moveTo>
                  <a:lnTo>
                    <a:pt x="4869" y="4481"/>
                  </a:lnTo>
                  <a:lnTo>
                    <a:pt x="4648" y="4647"/>
                  </a:lnTo>
                  <a:lnTo>
                    <a:pt x="4482" y="4869"/>
                  </a:lnTo>
                  <a:lnTo>
                    <a:pt x="4427" y="5145"/>
                  </a:lnTo>
                  <a:lnTo>
                    <a:pt x="4482" y="5477"/>
                  </a:lnTo>
                  <a:lnTo>
                    <a:pt x="4648" y="5699"/>
                  </a:lnTo>
                  <a:lnTo>
                    <a:pt x="4869" y="5865"/>
                  </a:lnTo>
                  <a:lnTo>
                    <a:pt x="5201" y="5920"/>
                  </a:lnTo>
                  <a:lnTo>
                    <a:pt x="11342" y="5920"/>
                  </a:lnTo>
                  <a:lnTo>
                    <a:pt x="11674" y="5865"/>
                  </a:lnTo>
                  <a:lnTo>
                    <a:pt x="11895" y="5699"/>
                  </a:lnTo>
                  <a:lnTo>
                    <a:pt x="12061" y="5477"/>
                  </a:lnTo>
                  <a:lnTo>
                    <a:pt x="12117" y="5145"/>
                  </a:lnTo>
                  <a:lnTo>
                    <a:pt x="12061" y="4869"/>
                  </a:lnTo>
                  <a:lnTo>
                    <a:pt x="11895" y="4647"/>
                  </a:lnTo>
                  <a:lnTo>
                    <a:pt x="11674" y="4481"/>
                  </a:lnTo>
                  <a:lnTo>
                    <a:pt x="11342" y="4371"/>
                  </a:lnTo>
                  <a:close/>
                  <a:moveTo>
                    <a:pt x="5201" y="7912"/>
                  </a:moveTo>
                  <a:lnTo>
                    <a:pt x="4869" y="7967"/>
                  </a:lnTo>
                  <a:lnTo>
                    <a:pt x="4648" y="8133"/>
                  </a:lnTo>
                  <a:lnTo>
                    <a:pt x="4482" y="8409"/>
                  </a:lnTo>
                  <a:lnTo>
                    <a:pt x="4427" y="8686"/>
                  </a:lnTo>
                  <a:lnTo>
                    <a:pt x="4482" y="9018"/>
                  </a:lnTo>
                  <a:lnTo>
                    <a:pt x="4648" y="9239"/>
                  </a:lnTo>
                  <a:lnTo>
                    <a:pt x="4869" y="9405"/>
                  </a:lnTo>
                  <a:lnTo>
                    <a:pt x="5201" y="9461"/>
                  </a:lnTo>
                  <a:lnTo>
                    <a:pt x="11342" y="9461"/>
                  </a:lnTo>
                  <a:lnTo>
                    <a:pt x="11674" y="9405"/>
                  </a:lnTo>
                  <a:lnTo>
                    <a:pt x="11895" y="9239"/>
                  </a:lnTo>
                  <a:lnTo>
                    <a:pt x="12061" y="9018"/>
                  </a:lnTo>
                  <a:lnTo>
                    <a:pt x="12117" y="8686"/>
                  </a:lnTo>
                  <a:lnTo>
                    <a:pt x="12061" y="8409"/>
                  </a:lnTo>
                  <a:lnTo>
                    <a:pt x="11895" y="8133"/>
                  </a:lnTo>
                  <a:lnTo>
                    <a:pt x="11674" y="7967"/>
                  </a:lnTo>
                  <a:lnTo>
                    <a:pt x="11342" y="7912"/>
                  </a:lnTo>
                  <a:close/>
                  <a:moveTo>
                    <a:pt x="5201" y="11452"/>
                  </a:moveTo>
                  <a:lnTo>
                    <a:pt x="4869" y="11508"/>
                  </a:lnTo>
                  <a:lnTo>
                    <a:pt x="4648" y="11674"/>
                  </a:lnTo>
                  <a:lnTo>
                    <a:pt x="4482" y="11950"/>
                  </a:lnTo>
                  <a:lnTo>
                    <a:pt x="4427" y="12227"/>
                  </a:lnTo>
                  <a:lnTo>
                    <a:pt x="4482" y="12559"/>
                  </a:lnTo>
                  <a:lnTo>
                    <a:pt x="4648" y="12780"/>
                  </a:lnTo>
                  <a:lnTo>
                    <a:pt x="4869" y="12946"/>
                  </a:lnTo>
                  <a:lnTo>
                    <a:pt x="5201" y="13001"/>
                  </a:lnTo>
                  <a:lnTo>
                    <a:pt x="16653" y="13001"/>
                  </a:lnTo>
                  <a:lnTo>
                    <a:pt x="16930" y="12946"/>
                  </a:lnTo>
                  <a:lnTo>
                    <a:pt x="17207" y="12780"/>
                  </a:lnTo>
                  <a:lnTo>
                    <a:pt x="17373" y="12559"/>
                  </a:lnTo>
                  <a:lnTo>
                    <a:pt x="17428" y="12227"/>
                  </a:lnTo>
                  <a:lnTo>
                    <a:pt x="17373" y="11950"/>
                  </a:lnTo>
                  <a:lnTo>
                    <a:pt x="17207" y="11674"/>
                  </a:lnTo>
                  <a:lnTo>
                    <a:pt x="16930" y="11508"/>
                  </a:lnTo>
                  <a:lnTo>
                    <a:pt x="16653" y="11452"/>
                  </a:lnTo>
                  <a:close/>
                  <a:moveTo>
                    <a:pt x="14994" y="1549"/>
                  </a:moveTo>
                  <a:lnTo>
                    <a:pt x="14994" y="6031"/>
                  </a:lnTo>
                  <a:lnTo>
                    <a:pt x="15049" y="6362"/>
                  </a:lnTo>
                  <a:lnTo>
                    <a:pt x="15215" y="6584"/>
                  </a:lnTo>
                  <a:lnTo>
                    <a:pt x="15491" y="6750"/>
                  </a:lnTo>
                  <a:lnTo>
                    <a:pt x="15768" y="6805"/>
                  </a:lnTo>
                  <a:lnTo>
                    <a:pt x="20305" y="6805"/>
                  </a:lnTo>
                  <a:lnTo>
                    <a:pt x="20305" y="14993"/>
                  </a:lnTo>
                  <a:lnTo>
                    <a:pt x="1550" y="14993"/>
                  </a:lnTo>
                  <a:lnTo>
                    <a:pt x="1550" y="1549"/>
                  </a:lnTo>
                  <a:close/>
                  <a:moveTo>
                    <a:pt x="775" y="0"/>
                  </a:moveTo>
                  <a:lnTo>
                    <a:pt x="443" y="56"/>
                  </a:lnTo>
                  <a:lnTo>
                    <a:pt x="222" y="222"/>
                  </a:lnTo>
                  <a:lnTo>
                    <a:pt x="56" y="443"/>
                  </a:lnTo>
                  <a:lnTo>
                    <a:pt x="1" y="775"/>
                  </a:lnTo>
                  <a:lnTo>
                    <a:pt x="1" y="15768"/>
                  </a:lnTo>
                  <a:lnTo>
                    <a:pt x="56" y="16044"/>
                  </a:lnTo>
                  <a:lnTo>
                    <a:pt x="222" y="16321"/>
                  </a:lnTo>
                  <a:lnTo>
                    <a:pt x="443" y="16487"/>
                  </a:lnTo>
                  <a:lnTo>
                    <a:pt x="775" y="16542"/>
                  </a:lnTo>
                  <a:lnTo>
                    <a:pt x="21079" y="16542"/>
                  </a:lnTo>
                  <a:lnTo>
                    <a:pt x="21356" y="16487"/>
                  </a:lnTo>
                  <a:lnTo>
                    <a:pt x="21632" y="16321"/>
                  </a:lnTo>
                  <a:lnTo>
                    <a:pt x="21798" y="16044"/>
                  </a:lnTo>
                  <a:lnTo>
                    <a:pt x="21854" y="15768"/>
                  </a:lnTo>
                  <a:lnTo>
                    <a:pt x="21854" y="6031"/>
                  </a:lnTo>
                  <a:lnTo>
                    <a:pt x="21798" y="5754"/>
                  </a:lnTo>
                  <a:lnTo>
                    <a:pt x="21632" y="5533"/>
                  </a:lnTo>
                  <a:lnTo>
                    <a:pt x="16321" y="222"/>
                  </a:lnTo>
                  <a:lnTo>
                    <a:pt x="16045" y="56"/>
                  </a:lnTo>
                  <a:lnTo>
                    <a:pt x="15768"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rot="-2889356">
              <a:off x="42222" y="3695880"/>
              <a:ext cx="215219" cy="256834"/>
            </a:xfrm>
            <a:custGeom>
              <a:avLst/>
              <a:gdLst/>
              <a:ahLst/>
              <a:cxnLst/>
              <a:rect l="0" t="0" r="0" b="0"/>
              <a:pathLst>
                <a:path w="18313" h="21854" extrusionOk="0">
                  <a:moveTo>
                    <a:pt x="4260" y="7082"/>
                  </a:moveTo>
                  <a:lnTo>
                    <a:pt x="3984" y="7137"/>
                  </a:lnTo>
                  <a:lnTo>
                    <a:pt x="3762" y="7303"/>
                  </a:lnTo>
                  <a:lnTo>
                    <a:pt x="3596" y="7525"/>
                  </a:lnTo>
                  <a:lnTo>
                    <a:pt x="3486" y="7857"/>
                  </a:lnTo>
                  <a:lnTo>
                    <a:pt x="3596" y="8133"/>
                  </a:lnTo>
                  <a:lnTo>
                    <a:pt x="3762" y="8355"/>
                  </a:lnTo>
                  <a:lnTo>
                    <a:pt x="3984" y="8521"/>
                  </a:lnTo>
                  <a:lnTo>
                    <a:pt x="4260" y="8631"/>
                  </a:lnTo>
                  <a:lnTo>
                    <a:pt x="13997" y="8631"/>
                  </a:lnTo>
                  <a:lnTo>
                    <a:pt x="14274" y="8521"/>
                  </a:lnTo>
                  <a:lnTo>
                    <a:pt x="14551" y="8355"/>
                  </a:lnTo>
                  <a:lnTo>
                    <a:pt x="14717" y="8133"/>
                  </a:lnTo>
                  <a:lnTo>
                    <a:pt x="14772" y="7857"/>
                  </a:lnTo>
                  <a:lnTo>
                    <a:pt x="14717" y="7525"/>
                  </a:lnTo>
                  <a:lnTo>
                    <a:pt x="14551" y="7303"/>
                  </a:lnTo>
                  <a:lnTo>
                    <a:pt x="14274" y="7137"/>
                  </a:lnTo>
                  <a:lnTo>
                    <a:pt x="13997" y="7082"/>
                  </a:lnTo>
                  <a:close/>
                  <a:moveTo>
                    <a:pt x="4260" y="10567"/>
                  </a:moveTo>
                  <a:lnTo>
                    <a:pt x="3984" y="10678"/>
                  </a:lnTo>
                  <a:lnTo>
                    <a:pt x="3762" y="10844"/>
                  </a:lnTo>
                  <a:lnTo>
                    <a:pt x="3596" y="11065"/>
                  </a:lnTo>
                  <a:lnTo>
                    <a:pt x="3486" y="11342"/>
                  </a:lnTo>
                  <a:lnTo>
                    <a:pt x="3596" y="11674"/>
                  </a:lnTo>
                  <a:lnTo>
                    <a:pt x="3762" y="11895"/>
                  </a:lnTo>
                  <a:lnTo>
                    <a:pt x="3984" y="12061"/>
                  </a:lnTo>
                  <a:lnTo>
                    <a:pt x="4260" y="12117"/>
                  </a:lnTo>
                  <a:lnTo>
                    <a:pt x="13997" y="12117"/>
                  </a:lnTo>
                  <a:lnTo>
                    <a:pt x="14274" y="12061"/>
                  </a:lnTo>
                  <a:lnTo>
                    <a:pt x="14551" y="11895"/>
                  </a:lnTo>
                  <a:lnTo>
                    <a:pt x="14717" y="11674"/>
                  </a:lnTo>
                  <a:lnTo>
                    <a:pt x="14772" y="11342"/>
                  </a:lnTo>
                  <a:lnTo>
                    <a:pt x="14717" y="11065"/>
                  </a:lnTo>
                  <a:lnTo>
                    <a:pt x="14551" y="10844"/>
                  </a:lnTo>
                  <a:lnTo>
                    <a:pt x="14274" y="10678"/>
                  </a:lnTo>
                  <a:lnTo>
                    <a:pt x="13997" y="10567"/>
                  </a:lnTo>
                  <a:close/>
                  <a:moveTo>
                    <a:pt x="4260" y="14108"/>
                  </a:moveTo>
                  <a:lnTo>
                    <a:pt x="3984" y="14164"/>
                  </a:lnTo>
                  <a:lnTo>
                    <a:pt x="3762" y="14330"/>
                  </a:lnTo>
                  <a:lnTo>
                    <a:pt x="3596" y="14606"/>
                  </a:lnTo>
                  <a:lnTo>
                    <a:pt x="3486" y="14883"/>
                  </a:lnTo>
                  <a:lnTo>
                    <a:pt x="3596" y="15215"/>
                  </a:lnTo>
                  <a:lnTo>
                    <a:pt x="3762" y="15436"/>
                  </a:lnTo>
                  <a:lnTo>
                    <a:pt x="3984" y="15602"/>
                  </a:lnTo>
                  <a:lnTo>
                    <a:pt x="4260" y="15657"/>
                  </a:lnTo>
                  <a:lnTo>
                    <a:pt x="13997" y="15657"/>
                  </a:lnTo>
                  <a:lnTo>
                    <a:pt x="14274" y="15602"/>
                  </a:lnTo>
                  <a:lnTo>
                    <a:pt x="14551" y="15436"/>
                  </a:lnTo>
                  <a:lnTo>
                    <a:pt x="14717" y="15215"/>
                  </a:lnTo>
                  <a:lnTo>
                    <a:pt x="14772" y="14883"/>
                  </a:lnTo>
                  <a:lnTo>
                    <a:pt x="14717" y="14606"/>
                  </a:lnTo>
                  <a:lnTo>
                    <a:pt x="14551" y="14330"/>
                  </a:lnTo>
                  <a:lnTo>
                    <a:pt x="14274" y="14164"/>
                  </a:lnTo>
                  <a:lnTo>
                    <a:pt x="13997" y="14108"/>
                  </a:lnTo>
                  <a:close/>
                  <a:moveTo>
                    <a:pt x="16764" y="1550"/>
                  </a:moveTo>
                  <a:lnTo>
                    <a:pt x="16764" y="20305"/>
                  </a:lnTo>
                  <a:lnTo>
                    <a:pt x="1549" y="20305"/>
                  </a:lnTo>
                  <a:lnTo>
                    <a:pt x="1549" y="1550"/>
                  </a:lnTo>
                  <a:lnTo>
                    <a:pt x="3430" y="1550"/>
                  </a:lnTo>
                  <a:lnTo>
                    <a:pt x="3430" y="1660"/>
                  </a:lnTo>
                  <a:lnTo>
                    <a:pt x="3430" y="2988"/>
                  </a:lnTo>
                  <a:lnTo>
                    <a:pt x="2988" y="2988"/>
                  </a:lnTo>
                  <a:lnTo>
                    <a:pt x="2988" y="4758"/>
                  </a:lnTo>
                  <a:lnTo>
                    <a:pt x="4703" y="4758"/>
                  </a:lnTo>
                  <a:lnTo>
                    <a:pt x="4703" y="2988"/>
                  </a:lnTo>
                  <a:lnTo>
                    <a:pt x="4260" y="2988"/>
                  </a:lnTo>
                  <a:lnTo>
                    <a:pt x="4260" y="1660"/>
                  </a:lnTo>
                  <a:lnTo>
                    <a:pt x="4260" y="1550"/>
                  </a:lnTo>
                  <a:lnTo>
                    <a:pt x="6971" y="1550"/>
                  </a:lnTo>
                  <a:lnTo>
                    <a:pt x="6916" y="1660"/>
                  </a:lnTo>
                  <a:lnTo>
                    <a:pt x="6916" y="2988"/>
                  </a:lnTo>
                  <a:lnTo>
                    <a:pt x="6473" y="2988"/>
                  </a:lnTo>
                  <a:lnTo>
                    <a:pt x="6473" y="4758"/>
                  </a:lnTo>
                  <a:lnTo>
                    <a:pt x="8244" y="4758"/>
                  </a:lnTo>
                  <a:lnTo>
                    <a:pt x="8244" y="2988"/>
                  </a:lnTo>
                  <a:lnTo>
                    <a:pt x="7801" y="2988"/>
                  </a:lnTo>
                  <a:lnTo>
                    <a:pt x="7801" y="1660"/>
                  </a:lnTo>
                  <a:lnTo>
                    <a:pt x="7801" y="1550"/>
                  </a:lnTo>
                  <a:lnTo>
                    <a:pt x="10512" y="1550"/>
                  </a:lnTo>
                  <a:lnTo>
                    <a:pt x="10457" y="1660"/>
                  </a:lnTo>
                  <a:lnTo>
                    <a:pt x="10457" y="2988"/>
                  </a:lnTo>
                  <a:lnTo>
                    <a:pt x="10014" y="2988"/>
                  </a:lnTo>
                  <a:lnTo>
                    <a:pt x="10014" y="4758"/>
                  </a:lnTo>
                  <a:lnTo>
                    <a:pt x="11784" y="4758"/>
                  </a:lnTo>
                  <a:lnTo>
                    <a:pt x="11784" y="2988"/>
                  </a:lnTo>
                  <a:lnTo>
                    <a:pt x="11342" y="2988"/>
                  </a:lnTo>
                  <a:lnTo>
                    <a:pt x="11342" y="1660"/>
                  </a:lnTo>
                  <a:lnTo>
                    <a:pt x="11342" y="1550"/>
                  </a:lnTo>
                  <a:lnTo>
                    <a:pt x="13997" y="1550"/>
                  </a:lnTo>
                  <a:lnTo>
                    <a:pt x="13997" y="1660"/>
                  </a:lnTo>
                  <a:lnTo>
                    <a:pt x="13997" y="2988"/>
                  </a:lnTo>
                  <a:lnTo>
                    <a:pt x="13555" y="2988"/>
                  </a:lnTo>
                  <a:lnTo>
                    <a:pt x="13555" y="4758"/>
                  </a:lnTo>
                  <a:lnTo>
                    <a:pt x="15325" y="4758"/>
                  </a:lnTo>
                  <a:lnTo>
                    <a:pt x="15325" y="2988"/>
                  </a:lnTo>
                  <a:lnTo>
                    <a:pt x="14883" y="2988"/>
                  </a:lnTo>
                  <a:lnTo>
                    <a:pt x="14883" y="1660"/>
                  </a:lnTo>
                  <a:lnTo>
                    <a:pt x="14883" y="1550"/>
                  </a:lnTo>
                  <a:close/>
                  <a:moveTo>
                    <a:pt x="775" y="1"/>
                  </a:moveTo>
                  <a:lnTo>
                    <a:pt x="443" y="56"/>
                  </a:lnTo>
                  <a:lnTo>
                    <a:pt x="222" y="222"/>
                  </a:lnTo>
                  <a:lnTo>
                    <a:pt x="56" y="499"/>
                  </a:lnTo>
                  <a:lnTo>
                    <a:pt x="0" y="775"/>
                  </a:lnTo>
                  <a:lnTo>
                    <a:pt x="0" y="21079"/>
                  </a:lnTo>
                  <a:lnTo>
                    <a:pt x="56" y="21356"/>
                  </a:lnTo>
                  <a:lnTo>
                    <a:pt x="222" y="21632"/>
                  </a:lnTo>
                  <a:lnTo>
                    <a:pt x="443" y="21798"/>
                  </a:lnTo>
                  <a:lnTo>
                    <a:pt x="775" y="21854"/>
                  </a:lnTo>
                  <a:lnTo>
                    <a:pt x="17538" y="21854"/>
                  </a:lnTo>
                  <a:lnTo>
                    <a:pt x="17815" y="21798"/>
                  </a:lnTo>
                  <a:lnTo>
                    <a:pt x="18091" y="21632"/>
                  </a:lnTo>
                  <a:lnTo>
                    <a:pt x="18257" y="21356"/>
                  </a:lnTo>
                  <a:lnTo>
                    <a:pt x="18313" y="21079"/>
                  </a:lnTo>
                  <a:lnTo>
                    <a:pt x="18313" y="775"/>
                  </a:lnTo>
                  <a:lnTo>
                    <a:pt x="18257" y="499"/>
                  </a:lnTo>
                  <a:lnTo>
                    <a:pt x="18091" y="222"/>
                  </a:lnTo>
                  <a:lnTo>
                    <a:pt x="17815" y="56"/>
                  </a:lnTo>
                  <a:lnTo>
                    <a:pt x="1753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1325653" y="4689868"/>
              <a:ext cx="246438" cy="241244"/>
            </a:xfrm>
            <a:custGeom>
              <a:avLst/>
              <a:gdLst/>
              <a:ahLst/>
              <a:cxnLst/>
              <a:rect l="0" t="0" r="0" b="0"/>
              <a:pathLst>
                <a:path w="20969" h="20527" extrusionOk="0">
                  <a:moveTo>
                    <a:pt x="14883" y="1827"/>
                  </a:moveTo>
                  <a:lnTo>
                    <a:pt x="19143" y="6086"/>
                  </a:lnTo>
                  <a:lnTo>
                    <a:pt x="10844" y="16377"/>
                  </a:lnTo>
                  <a:lnTo>
                    <a:pt x="4980" y="10512"/>
                  </a:lnTo>
                  <a:lnTo>
                    <a:pt x="14883" y="1827"/>
                  </a:lnTo>
                  <a:close/>
                  <a:moveTo>
                    <a:pt x="4316" y="12006"/>
                  </a:moveTo>
                  <a:lnTo>
                    <a:pt x="9406" y="17096"/>
                  </a:lnTo>
                  <a:lnTo>
                    <a:pt x="9406" y="17096"/>
                  </a:lnTo>
                  <a:lnTo>
                    <a:pt x="9018" y="16985"/>
                  </a:lnTo>
                  <a:lnTo>
                    <a:pt x="8687" y="16930"/>
                  </a:lnTo>
                  <a:lnTo>
                    <a:pt x="8299" y="16930"/>
                  </a:lnTo>
                  <a:lnTo>
                    <a:pt x="7912" y="16985"/>
                  </a:lnTo>
                  <a:lnTo>
                    <a:pt x="7469" y="17096"/>
                  </a:lnTo>
                  <a:lnTo>
                    <a:pt x="7027" y="17262"/>
                  </a:lnTo>
                  <a:lnTo>
                    <a:pt x="6529" y="17483"/>
                  </a:lnTo>
                  <a:lnTo>
                    <a:pt x="6086" y="17815"/>
                  </a:lnTo>
                  <a:lnTo>
                    <a:pt x="3597" y="15270"/>
                  </a:lnTo>
                  <a:lnTo>
                    <a:pt x="3873" y="14828"/>
                  </a:lnTo>
                  <a:lnTo>
                    <a:pt x="4150" y="14385"/>
                  </a:lnTo>
                  <a:lnTo>
                    <a:pt x="4316" y="13942"/>
                  </a:lnTo>
                  <a:lnTo>
                    <a:pt x="4427" y="13445"/>
                  </a:lnTo>
                  <a:lnTo>
                    <a:pt x="4482" y="13057"/>
                  </a:lnTo>
                  <a:lnTo>
                    <a:pt x="4427" y="12725"/>
                  </a:lnTo>
                  <a:lnTo>
                    <a:pt x="4371" y="12338"/>
                  </a:lnTo>
                  <a:lnTo>
                    <a:pt x="4316" y="12006"/>
                  </a:lnTo>
                  <a:close/>
                  <a:moveTo>
                    <a:pt x="3431" y="17317"/>
                  </a:moveTo>
                  <a:lnTo>
                    <a:pt x="4095" y="17981"/>
                  </a:lnTo>
                  <a:lnTo>
                    <a:pt x="3209" y="18866"/>
                  </a:lnTo>
                  <a:lnTo>
                    <a:pt x="2214" y="18534"/>
                  </a:lnTo>
                  <a:lnTo>
                    <a:pt x="3431" y="17317"/>
                  </a:lnTo>
                  <a:close/>
                  <a:moveTo>
                    <a:pt x="14938" y="1"/>
                  </a:moveTo>
                  <a:lnTo>
                    <a:pt x="14662" y="56"/>
                  </a:lnTo>
                  <a:lnTo>
                    <a:pt x="14385" y="167"/>
                  </a:lnTo>
                  <a:lnTo>
                    <a:pt x="3375" y="9904"/>
                  </a:lnTo>
                  <a:lnTo>
                    <a:pt x="3320" y="9904"/>
                  </a:lnTo>
                  <a:lnTo>
                    <a:pt x="2435" y="10789"/>
                  </a:lnTo>
                  <a:lnTo>
                    <a:pt x="2269" y="11066"/>
                  </a:lnTo>
                  <a:lnTo>
                    <a:pt x="2214" y="11342"/>
                  </a:lnTo>
                  <a:lnTo>
                    <a:pt x="2269" y="11674"/>
                  </a:lnTo>
                  <a:lnTo>
                    <a:pt x="2435" y="11896"/>
                  </a:lnTo>
                  <a:lnTo>
                    <a:pt x="2656" y="12227"/>
                  </a:lnTo>
                  <a:lnTo>
                    <a:pt x="2822" y="12504"/>
                  </a:lnTo>
                  <a:lnTo>
                    <a:pt x="2933" y="12836"/>
                  </a:lnTo>
                  <a:lnTo>
                    <a:pt x="2877" y="13223"/>
                  </a:lnTo>
                  <a:lnTo>
                    <a:pt x="2767" y="13611"/>
                  </a:lnTo>
                  <a:lnTo>
                    <a:pt x="2601" y="13998"/>
                  </a:lnTo>
                  <a:lnTo>
                    <a:pt x="2324" y="14385"/>
                  </a:lnTo>
                  <a:lnTo>
                    <a:pt x="1992" y="14772"/>
                  </a:lnTo>
                  <a:lnTo>
                    <a:pt x="1826" y="15049"/>
                  </a:lnTo>
                  <a:lnTo>
                    <a:pt x="1771" y="15326"/>
                  </a:lnTo>
                  <a:lnTo>
                    <a:pt x="1826" y="15602"/>
                  </a:lnTo>
                  <a:lnTo>
                    <a:pt x="1992" y="15879"/>
                  </a:lnTo>
                  <a:lnTo>
                    <a:pt x="2324" y="16211"/>
                  </a:lnTo>
                  <a:lnTo>
                    <a:pt x="222" y="18313"/>
                  </a:lnTo>
                  <a:lnTo>
                    <a:pt x="111" y="18479"/>
                  </a:lnTo>
                  <a:lnTo>
                    <a:pt x="1" y="18645"/>
                  </a:lnTo>
                  <a:lnTo>
                    <a:pt x="1" y="18811"/>
                  </a:lnTo>
                  <a:lnTo>
                    <a:pt x="1" y="19032"/>
                  </a:lnTo>
                  <a:lnTo>
                    <a:pt x="111" y="19198"/>
                  </a:lnTo>
                  <a:lnTo>
                    <a:pt x="222" y="19364"/>
                  </a:lnTo>
                  <a:lnTo>
                    <a:pt x="333" y="19530"/>
                  </a:lnTo>
                  <a:lnTo>
                    <a:pt x="499" y="19586"/>
                  </a:lnTo>
                  <a:lnTo>
                    <a:pt x="3154" y="20471"/>
                  </a:lnTo>
                  <a:lnTo>
                    <a:pt x="3431" y="20526"/>
                  </a:lnTo>
                  <a:lnTo>
                    <a:pt x="3707" y="20471"/>
                  </a:lnTo>
                  <a:lnTo>
                    <a:pt x="3984" y="20305"/>
                  </a:lnTo>
                  <a:lnTo>
                    <a:pt x="5201" y="19088"/>
                  </a:lnTo>
                  <a:lnTo>
                    <a:pt x="5533" y="19420"/>
                  </a:lnTo>
                  <a:lnTo>
                    <a:pt x="5754" y="19586"/>
                  </a:lnTo>
                  <a:lnTo>
                    <a:pt x="6086" y="19641"/>
                  </a:lnTo>
                  <a:lnTo>
                    <a:pt x="6363" y="19586"/>
                  </a:lnTo>
                  <a:lnTo>
                    <a:pt x="6640" y="19420"/>
                  </a:lnTo>
                  <a:lnTo>
                    <a:pt x="7027" y="19032"/>
                  </a:lnTo>
                  <a:lnTo>
                    <a:pt x="7414" y="18811"/>
                  </a:lnTo>
                  <a:lnTo>
                    <a:pt x="7801" y="18590"/>
                  </a:lnTo>
                  <a:lnTo>
                    <a:pt x="8189" y="18479"/>
                  </a:lnTo>
                  <a:lnTo>
                    <a:pt x="8521" y="18479"/>
                  </a:lnTo>
                  <a:lnTo>
                    <a:pt x="8853" y="18534"/>
                  </a:lnTo>
                  <a:lnTo>
                    <a:pt x="9184" y="18700"/>
                  </a:lnTo>
                  <a:lnTo>
                    <a:pt x="9516" y="18977"/>
                  </a:lnTo>
                  <a:lnTo>
                    <a:pt x="9738" y="19143"/>
                  </a:lnTo>
                  <a:lnTo>
                    <a:pt x="10014" y="19198"/>
                  </a:lnTo>
                  <a:lnTo>
                    <a:pt x="10346" y="19143"/>
                  </a:lnTo>
                  <a:lnTo>
                    <a:pt x="10568" y="18977"/>
                  </a:lnTo>
                  <a:lnTo>
                    <a:pt x="11453" y="18092"/>
                  </a:lnTo>
                  <a:lnTo>
                    <a:pt x="11508" y="18036"/>
                  </a:lnTo>
                  <a:lnTo>
                    <a:pt x="20803" y="6529"/>
                  </a:lnTo>
                  <a:lnTo>
                    <a:pt x="20913" y="6308"/>
                  </a:lnTo>
                  <a:lnTo>
                    <a:pt x="20969" y="6031"/>
                  </a:lnTo>
                  <a:lnTo>
                    <a:pt x="20913" y="5755"/>
                  </a:lnTo>
                  <a:lnTo>
                    <a:pt x="20747" y="5533"/>
                  </a:lnTo>
                  <a:lnTo>
                    <a:pt x="15436" y="222"/>
                  </a:lnTo>
                  <a:lnTo>
                    <a:pt x="15215" y="56"/>
                  </a:lnTo>
                  <a:lnTo>
                    <a:pt x="1493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rot="3891786">
              <a:off x="747980" y="4447574"/>
              <a:ext cx="256852" cy="256852"/>
            </a:xfrm>
            <a:custGeom>
              <a:avLst/>
              <a:gdLst/>
              <a:ahLst/>
              <a:cxnLst/>
              <a:rect l="0" t="0" r="0" b="0"/>
              <a:pathLst>
                <a:path w="21854" h="21854" extrusionOk="0">
                  <a:moveTo>
                    <a:pt x="16211" y="1882"/>
                  </a:moveTo>
                  <a:lnTo>
                    <a:pt x="19973" y="5644"/>
                  </a:lnTo>
                  <a:lnTo>
                    <a:pt x="5644" y="19972"/>
                  </a:lnTo>
                  <a:lnTo>
                    <a:pt x="1882" y="16210"/>
                  </a:lnTo>
                  <a:lnTo>
                    <a:pt x="3873" y="14219"/>
                  </a:lnTo>
                  <a:lnTo>
                    <a:pt x="5533" y="15878"/>
                  </a:lnTo>
                  <a:lnTo>
                    <a:pt x="5810" y="16044"/>
                  </a:lnTo>
                  <a:lnTo>
                    <a:pt x="6086" y="16100"/>
                  </a:lnTo>
                  <a:lnTo>
                    <a:pt x="6363" y="16044"/>
                  </a:lnTo>
                  <a:lnTo>
                    <a:pt x="6640" y="15878"/>
                  </a:lnTo>
                  <a:lnTo>
                    <a:pt x="6806" y="15602"/>
                  </a:lnTo>
                  <a:lnTo>
                    <a:pt x="6861" y="15325"/>
                  </a:lnTo>
                  <a:lnTo>
                    <a:pt x="6806" y="15049"/>
                  </a:lnTo>
                  <a:lnTo>
                    <a:pt x="6640" y="14772"/>
                  </a:lnTo>
                  <a:lnTo>
                    <a:pt x="4980" y="13112"/>
                  </a:lnTo>
                  <a:lnTo>
                    <a:pt x="5644" y="12448"/>
                  </a:lnTo>
                  <a:lnTo>
                    <a:pt x="6861" y="13666"/>
                  </a:lnTo>
                  <a:lnTo>
                    <a:pt x="7137" y="13831"/>
                  </a:lnTo>
                  <a:lnTo>
                    <a:pt x="7414" y="13887"/>
                  </a:lnTo>
                  <a:lnTo>
                    <a:pt x="7691" y="13831"/>
                  </a:lnTo>
                  <a:lnTo>
                    <a:pt x="7967" y="13666"/>
                  </a:lnTo>
                  <a:lnTo>
                    <a:pt x="8133" y="13389"/>
                  </a:lnTo>
                  <a:lnTo>
                    <a:pt x="8189" y="13112"/>
                  </a:lnTo>
                  <a:lnTo>
                    <a:pt x="8133" y="12836"/>
                  </a:lnTo>
                  <a:lnTo>
                    <a:pt x="7967" y="12559"/>
                  </a:lnTo>
                  <a:lnTo>
                    <a:pt x="6750" y="11342"/>
                  </a:lnTo>
                  <a:lnTo>
                    <a:pt x="7635" y="10457"/>
                  </a:lnTo>
                  <a:lnTo>
                    <a:pt x="9295" y="12116"/>
                  </a:lnTo>
                  <a:lnTo>
                    <a:pt x="9516" y="12282"/>
                  </a:lnTo>
                  <a:lnTo>
                    <a:pt x="9848" y="12338"/>
                  </a:lnTo>
                  <a:lnTo>
                    <a:pt x="10125" y="12282"/>
                  </a:lnTo>
                  <a:lnTo>
                    <a:pt x="10346" y="12116"/>
                  </a:lnTo>
                  <a:lnTo>
                    <a:pt x="10512" y="11895"/>
                  </a:lnTo>
                  <a:lnTo>
                    <a:pt x="10623" y="11563"/>
                  </a:lnTo>
                  <a:lnTo>
                    <a:pt x="10512" y="11287"/>
                  </a:lnTo>
                  <a:lnTo>
                    <a:pt x="10346" y="11065"/>
                  </a:lnTo>
                  <a:lnTo>
                    <a:pt x="8687" y="9406"/>
                  </a:lnTo>
                  <a:lnTo>
                    <a:pt x="9406" y="8686"/>
                  </a:lnTo>
                  <a:lnTo>
                    <a:pt x="10402" y="9682"/>
                  </a:lnTo>
                  <a:lnTo>
                    <a:pt x="10623" y="9848"/>
                  </a:lnTo>
                  <a:lnTo>
                    <a:pt x="10955" y="9903"/>
                  </a:lnTo>
                  <a:lnTo>
                    <a:pt x="11231" y="9848"/>
                  </a:lnTo>
                  <a:lnTo>
                    <a:pt x="11508" y="9682"/>
                  </a:lnTo>
                  <a:lnTo>
                    <a:pt x="11674" y="9461"/>
                  </a:lnTo>
                  <a:lnTo>
                    <a:pt x="11729" y="9184"/>
                  </a:lnTo>
                  <a:lnTo>
                    <a:pt x="11674" y="8852"/>
                  </a:lnTo>
                  <a:lnTo>
                    <a:pt x="11508" y="8631"/>
                  </a:lnTo>
                  <a:lnTo>
                    <a:pt x="10457" y="7635"/>
                  </a:lnTo>
                  <a:lnTo>
                    <a:pt x="11342" y="6750"/>
                  </a:lnTo>
                  <a:lnTo>
                    <a:pt x="13002" y="8410"/>
                  </a:lnTo>
                  <a:lnTo>
                    <a:pt x="13278" y="8576"/>
                  </a:lnTo>
                  <a:lnTo>
                    <a:pt x="13555" y="8631"/>
                  </a:lnTo>
                  <a:lnTo>
                    <a:pt x="13887" y="8576"/>
                  </a:lnTo>
                  <a:lnTo>
                    <a:pt x="14108" y="8410"/>
                  </a:lnTo>
                  <a:lnTo>
                    <a:pt x="14274" y="8133"/>
                  </a:lnTo>
                  <a:lnTo>
                    <a:pt x="14330" y="7856"/>
                  </a:lnTo>
                  <a:lnTo>
                    <a:pt x="14274" y="7580"/>
                  </a:lnTo>
                  <a:lnTo>
                    <a:pt x="14108" y="7303"/>
                  </a:lnTo>
                  <a:lnTo>
                    <a:pt x="12449" y="5644"/>
                  </a:lnTo>
                  <a:lnTo>
                    <a:pt x="13112" y="4980"/>
                  </a:lnTo>
                  <a:lnTo>
                    <a:pt x="14385" y="6197"/>
                  </a:lnTo>
                  <a:lnTo>
                    <a:pt x="14606" y="6363"/>
                  </a:lnTo>
                  <a:lnTo>
                    <a:pt x="14883" y="6418"/>
                  </a:lnTo>
                  <a:lnTo>
                    <a:pt x="15215" y="6363"/>
                  </a:lnTo>
                  <a:lnTo>
                    <a:pt x="15436" y="6141"/>
                  </a:lnTo>
                  <a:lnTo>
                    <a:pt x="15602" y="5920"/>
                  </a:lnTo>
                  <a:lnTo>
                    <a:pt x="15657" y="5644"/>
                  </a:lnTo>
                  <a:lnTo>
                    <a:pt x="15602" y="5312"/>
                  </a:lnTo>
                  <a:lnTo>
                    <a:pt x="15436" y="5090"/>
                  </a:lnTo>
                  <a:lnTo>
                    <a:pt x="14219" y="3873"/>
                  </a:lnTo>
                  <a:lnTo>
                    <a:pt x="16211" y="1882"/>
                  </a:lnTo>
                  <a:close/>
                  <a:moveTo>
                    <a:pt x="16211" y="0"/>
                  </a:moveTo>
                  <a:lnTo>
                    <a:pt x="15934" y="56"/>
                  </a:lnTo>
                  <a:lnTo>
                    <a:pt x="15657" y="222"/>
                  </a:lnTo>
                  <a:lnTo>
                    <a:pt x="7082" y="8852"/>
                  </a:lnTo>
                  <a:lnTo>
                    <a:pt x="222" y="15712"/>
                  </a:lnTo>
                  <a:lnTo>
                    <a:pt x="56" y="15934"/>
                  </a:lnTo>
                  <a:lnTo>
                    <a:pt x="1" y="16210"/>
                  </a:lnTo>
                  <a:lnTo>
                    <a:pt x="56" y="16542"/>
                  </a:lnTo>
                  <a:lnTo>
                    <a:pt x="222" y="16764"/>
                  </a:lnTo>
                  <a:lnTo>
                    <a:pt x="5090" y="21632"/>
                  </a:lnTo>
                  <a:lnTo>
                    <a:pt x="5312" y="21798"/>
                  </a:lnTo>
                  <a:lnTo>
                    <a:pt x="5644" y="21853"/>
                  </a:lnTo>
                  <a:lnTo>
                    <a:pt x="5920" y="21798"/>
                  </a:lnTo>
                  <a:lnTo>
                    <a:pt x="6197" y="21632"/>
                  </a:lnTo>
                  <a:lnTo>
                    <a:pt x="21632" y="6197"/>
                  </a:lnTo>
                  <a:lnTo>
                    <a:pt x="21798" y="5920"/>
                  </a:lnTo>
                  <a:lnTo>
                    <a:pt x="21854" y="5644"/>
                  </a:lnTo>
                  <a:lnTo>
                    <a:pt x="21798" y="5367"/>
                  </a:lnTo>
                  <a:lnTo>
                    <a:pt x="21632" y="5090"/>
                  </a:lnTo>
                  <a:lnTo>
                    <a:pt x="16764" y="222"/>
                  </a:lnTo>
                  <a:lnTo>
                    <a:pt x="16487" y="56"/>
                  </a:lnTo>
                  <a:lnTo>
                    <a:pt x="16211"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10546735">
              <a:off x="2333495" y="4819538"/>
              <a:ext cx="256826" cy="256826"/>
            </a:xfrm>
            <a:custGeom>
              <a:avLst/>
              <a:gdLst/>
              <a:ahLst/>
              <a:cxnLst/>
              <a:rect l="0" t="0" r="0" b="0"/>
              <a:pathLst>
                <a:path w="21854" h="21854" extrusionOk="0">
                  <a:moveTo>
                    <a:pt x="4205" y="11010"/>
                  </a:moveTo>
                  <a:lnTo>
                    <a:pt x="10844" y="17649"/>
                  </a:lnTo>
                  <a:lnTo>
                    <a:pt x="4205" y="17649"/>
                  </a:lnTo>
                  <a:lnTo>
                    <a:pt x="4205" y="11010"/>
                  </a:lnTo>
                  <a:close/>
                  <a:moveTo>
                    <a:pt x="3320" y="8410"/>
                  </a:moveTo>
                  <a:lnTo>
                    <a:pt x="3098" y="8465"/>
                  </a:lnTo>
                  <a:lnTo>
                    <a:pt x="2932" y="8576"/>
                  </a:lnTo>
                  <a:lnTo>
                    <a:pt x="2767" y="8742"/>
                  </a:lnTo>
                  <a:lnTo>
                    <a:pt x="2656" y="8908"/>
                  </a:lnTo>
                  <a:lnTo>
                    <a:pt x="2656" y="9129"/>
                  </a:lnTo>
                  <a:lnTo>
                    <a:pt x="2656" y="18424"/>
                  </a:lnTo>
                  <a:lnTo>
                    <a:pt x="2711" y="18700"/>
                  </a:lnTo>
                  <a:lnTo>
                    <a:pt x="2877" y="18977"/>
                  </a:lnTo>
                  <a:lnTo>
                    <a:pt x="3098" y="19143"/>
                  </a:lnTo>
                  <a:lnTo>
                    <a:pt x="3430" y="19198"/>
                  </a:lnTo>
                  <a:lnTo>
                    <a:pt x="12670" y="19198"/>
                  </a:lnTo>
                  <a:lnTo>
                    <a:pt x="12891" y="19143"/>
                  </a:lnTo>
                  <a:lnTo>
                    <a:pt x="13112" y="19088"/>
                  </a:lnTo>
                  <a:lnTo>
                    <a:pt x="13278" y="18922"/>
                  </a:lnTo>
                  <a:lnTo>
                    <a:pt x="13389" y="18700"/>
                  </a:lnTo>
                  <a:lnTo>
                    <a:pt x="13444" y="18479"/>
                  </a:lnTo>
                  <a:lnTo>
                    <a:pt x="13444" y="18258"/>
                  </a:lnTo>
                  <a:lnTo>
                    <a:pt x="13389" y="18036"/>
                  </a:lnTo>
                  <a:lnTo>
                    <a:pt x="13223" y="17870"/>
                  </a:lnTo>
                  <a:lnTo>
                    <a:pt x="3984" y="8631"/>
                  </a:lnTo>
                  <a:lnTo>
                    <a:pt x="3762" y="8465"/>
                  </a:lnTo>
                  <a:lnTo>
                    <a:pt x="3596" y="8410"/>
                  </a:lnTo>
                  <a:close/>
                  <a:moveTo>
                    <a:pt x="1549" y="2656"/>
                  </a:moveTo>
                  <a:lnTo>
                    <a:pt x="3209" y="4316"/>
                  </a:lnTo>
                  <a:lnTo>
                    <a:pt x="2877" y="4648"/>
                  </a:lnTo>
                  <a:lnTo>
                    <a:pt x="2711" y="4869"/>
                  </a:lnTo>
                  <a:lnTo>
                    <a:pt x="2656" y="5201"/>
                  </a:lnTo>
                  <a:lnTo>
                    <a:pt x="2711" y="5478"/>
                  </a:lnTo>
                  <a:lnTo>
                    <a:pt x="2877" y="5754"/>
                  </a:lnTo>
                  <a:lnTo>
                    <a:pt x="3154" y="5920"/>
                  </a:lnTo>
                  <a:lnTo>
                    <a:pt x="3430" y="5976"/>
                  </a:lnTo>
                  <a:lnTo>
                    <a:pt x="3707" y="5920"/>
                  </a:lnTo>
                  <a:lnTo>
                    <a:pt x="3984" y="5754"/>
                  </a:lnTo>
                  <a:lnTo>
                    <a:pt x="4316" y="5367"/>
                  </a:lnTo>
                  <a:lnTo>
                    <a:pt x="5422" y="6529"/>
                  </a:lnTo>
                  <a:lnTo>
                    <a:pt x="5090" y="6861"/>
                  </a:lnTo>
                  <a:lnTo>
                    <a:pt x="4924" y="7082"/>
                  </a:lnTo>
                  <a:lnTo>
                    <a:pt x="4869" y="7414"/>
                  </a:lnTo>
                  <a:lnTo>
                    <a:pt x="4924" y="7691"/>
                  </a:lnTo>
                  <a:lnTo>
                    <a:pt x="5090" y="7912"/>
                  </a:lnTo>
                  <a:lnTo>
                    <a:pt x="5311" y="8133"/>
                  </a:lnTo>
                  <a:lnTo>
                    <a:pt x="5643" y="8189"/>
                  </a:lnTo>
                  <a:lnTo>
                    <a:pt x="5920" y="8133"/>
                  </a:lnTo>
                  <a:lnTo>
                    <a:pt x="6197" y="7912"/>
                  </a:lnTo>
                  <a:lnTo>
                    <a:pt x="6529" y="7580"/>
                  </a:lnTo>
                  <a:lnTo>
                    <a:pt x="7635" y="8742"/>
                  </a:lnTo>
                  <a:lnTo>
                    <a:pt x="7303" y="9074"/>
                  </a:lnTo>
                  <a:lnTo>
                    <a:pt x="7137" y="9295"/>
                  </a:lnTo>
                  <a:lnTo>
                    <a:pt x="7082" y="9572"/>
                  </a:lnTo>
                  <a:lnTo>
                    <a:pt x="7137" y="9904"/>
                  </a:lnTo>
                  <a:lnTo>
                    <a:pt x="7303" y="10125"/>
                  </a:lnTo>
                  <a:lnTo>
                    <a:pt x="7524" y="10291"/>
                  </a:lnTo>
                  <a:lnTo>
                    <a:pt x="7856" y="10346"/>
                  </a:lnTo>
                  <a:lnTo>
                    <a:pt x="8133" y="10291"/>
                  </a:lnTo>
                  <a:lnTo>
                    <a:pt x="8354" y="10125"/>
                  </a:lnTo>
                  <a:lnTo>
                    <a:pt x="8742" y="9793"/>
                  </a:lnTo>
                  <a:lnTo>
                    <a:pt x="9848" y="10900"/>
                  </a:lnTo>
                  <a:lnTo>
                    <a:pt x="9516" y="11232"/>
                  </a:lnTo>
                  <a:lnTo>
                    <a:pt x="9350" y="11508"/>
                  </a:lnTo>
                  <a:lnTo>
                    <a:pt x="9239" y="11785"/>
                  </a:lnTo>
                  <a:lnTo>
                    <a:pt x="9350" y="12117"/>
                  </a:lnTo>
                  <a:lnTo>
                    <a:pt x="9516" y="12338"/>
                  </a:lnTo>
                  <a:lnTo>
                    <a:pt x="9737" y="12504"/>
                  </a:lnTo>
                  <a:lnTo>
                    <a:pt x="10014" y="12559"/>
                  </a:lnTo>
                  <a:lnTo>
                    <a:pt x="10346" y="12504"/>
                  </a:lnTo>
                  <a:lnTo>
                    <a:pt x="10567" y="12338"/>
                  </a:lnTo>
                  <a:lnTo>
                    <a:pt x="10899" y="12006"/>
                  </a:lnTo>
                  <a:lnTo>
                    <a:pt x="12061" y="13113"/>
                  </a:lnTo>
                  <a:lnTo>
                    <a:pt x="11674" y="13445"/>
                  </a:lnTo>
                  <a:lnTo>
                    <a:pt x="11508" y="13721"/>
                  </a:lnTo>
                  <a:lnTo>
                    <a:pt x="11452" y="13998"/>
                  </a:lnTo>
                  <a:lnTo>
                    <a:pt x="11508" y="14330"/>
                  </a:lnTo>
                  <a:lnTo>
                    <a:pt x="11674" y="14551"/>
                  </a:lnTo>
                  <a:lnTo>
                    <a:pt x="11950" y="14717"/>
                  </a:lnTo>
                  <a:lnTo>
                    <a:pt x="12227" y="14772"/>
                  </a:lnTo>
                  <a:lnTo>
                    <a:pt x="12559" y="14717"/>
                  </a:lnTo>
                  <a:lnTo>
                    <a:pt x="12780" y="14551"/>
                  </a:lnTo>
                  <a:lnTo>
                    <a:pt x="13112" y="14219"/>
                  </a:lnTo>
                  <a:lnTo>
                    <a:pt x="14219" y="15326"/>
                  </a:lnTo>
                  <a:lnTo>
                    <a:pt x="13887" y="15657"/>
                  </a:lnTo>
                  <a:lnTo>
                    <a:pt x="13721" y="15934"/>
                  </a:lnTo>
                  <a:lnTo>
                    <a:pt x="13665" y="16211"/>
                  </a:lnTo>
                  <a:lnTo>
                    <a:pt x="13721" y="16487"/>
                  </a:lnTo>
                  <a:lnTo>
                    <a:pt x="13887" y="16764"/>
                  </a:lnTo>
                  <a:lnTo>
                    <a:pt x="14163" y="16930"/>
                  </a:lnTo>
                  <a:lnTo>
                    <a:pt x="14440" y="16985"/>
                  </a:lnTo>
                  <a:lnTo>
                    <a:pt x="14717" y="16930"/>
                  </a:lnTo>
                  <a:lnTo>
                    <a:pt x="14993" y="16764"/>
                  </a:lnTo>
                  <a:lnTo>
                    <a:pt x="15325" y="16432"/>
                  </a:lnTo>
                  <a:lnTo>
                    <a:pt x="16432" y="17538"/>
                  </a:lnTo>
                  <a:lnTo>
                    <a:pt x="16100" y="17870"/>
                  </a:lnTo>
                  <a:lnTo>
                    <a:pt x="15934" y="18147"/>
                  </a:lnTo>
                  <a:lnTo>
                    <a:pt x="15878" y="18424"/>
                  </a:lnTo>
                  <a:lnTo>
                    <a:pt x="15934" y="18700"/>
                  </a:lnTo>
                  <a:lnTo>
                    <a:pt x="16100" y="18977"/>
                  </a:lnTo>
                  <a:lnTo>
                    <a:pt x="16376" y="19143"/>
                  </a:lnTo>
                  <a:lnTo>
                    <a:pt x="16653" y="19198"/>
                  </a:lnTo>
                  <a:lnTo>
                    <a:pt x="16930" y="19143"/>
                  </a:lnTo>
                  <a:lnTo>
                    <a:pt x="17206" y="18977"/>
                  </a:lnTo>
                  <a:lnTo>
                    <a:pt x="17538" y="18645"/>
                  </a:lnTo>
                  <a:lnTo>
                    <a:pt x="19198" y="20305"/>
                  </a:lnTo>
                  <a:lnTo>
                    <a:pt x="1549" y="20305"/>
                  </a:lnTo>
                  <a:lnTo>
                    <a:pt x="1549" y="2656"/>
                  </a:lnTo>
                  <a:close/>
                  <a:moveTo>
                    <a:pt x="720" y="1"/>
                  </a:moveTo>
                  <a:lnTo>
                    <a:pt x="498" y="56"/>
                  </a:lnTo>
                  <a:lnTo>
                    <a:pt x="277" y="167"/>
                  </a:lnTo>
                  <a:lnTo>
                    <a:pt x="111" y="333"/>
                  </a:lnTo>
                  <a:lnTo>
                    <a:pt x="56" y="554"/>
                  </a:lnTo>
                  <a:lnTo>
                    <a:pt x="0" y="775"/>
                  </a:lnTo>
                  <a:lnTo>
                    <a:pt x="0" y="21079"/>
                  </a:lnTo>
                  <a:lnTo>
                    <a:pt x="56" y="21356"/>
                  </a:lnTo>
                  <a:lnTo>
                    <a:pt x="222" y="21632"/>
                  </a:lnTo>
                  <a:lnTo>
                    <a:pt x="443" y="21798"/>
                  </a:lnTo>
                  <a:lnTo>
                    <a:pt x="775" y="21854"/>
                  </a:lnTo>
                  <a:lnTo>
                    <a:pt x="21079" y="21854"/>
                  </a:lnTo>
                  <a:lnTo>
                    <a:pt x="21300" y="21798"/>
                  </a:lnTo>
                  <a:lnTo>
                    <a:pt x="21521" y="21743"/>
                  </a:lnTo>
                  <a:lnTo>
                    <a:pt x="21687" y="21577"/>
                  </a:lnTo>
                  <a:lnTo>
                    <a:pt x="21798" y="21356"/>
                  </a:lnTo>
                  <a:lnTo>
                    <a:pt x="21853" y="21135"/>
                  </a:lnTo>
                  <a:lnTo>
                    <a:pt x="21853" y="20913"/>
                  </a:lnTo>
                  <a:lnTo>
                    <a:pt x="21743" y="20692"/>
                  </a:lnTo>
                  <a:lnTo>
                    <a:pt x="21632" y="20526"/>
                  </a:lnTo>
                  <a:lnTo>
                    <a:pt x="1328" y="222"/>
                  </a:lnTo>
                  <a:lnTo>
                    <a:pt x="1107" y="111"/>
                  </a:lnTo>
                  <a:lnTo>
                    <a:pt x="941"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1345434">
              <a:off x="2851762" y="5016040"/>
              <a:ext cx="256807" cy="256161"/>
            </a:xfrm>
            <a:custGeom>
              <a:avLst/>
              <a:gdLst/>
              <a:ahLst/>
              <a:cxnLst/>
              <a:rect l="0" t="0" r="0" b="0"/>
              <a:pathLst>
                <a:path w="21854" h="21799" extrusionOk="0">
                  <a:moveTo>
                    <a:pt x="8742" y="4150"/>
                  </a:moveTo>
                  <a:lnTo>
                    <a:pt x="9018" y="4205"/>
                  </a:lnTo>
                  <a:lnTo>
                    <a:pt x="9295" y="4261"/>
                  </a:lnTo>
                  <a:lnTo>
                    <a:pt x="9516" y="4427"/>
                  </a:lnTo>
                  <a:lnTo>
                    <a:pt x="9737" y="4593"/>
                  </a:lnTo>
                  <a:lnTo>
                    <a:pt x="9903" y="4814"/>
                  </a:lnTo>
                  <a:lnTo>
                    <a:pt x="10069" y="5035"/>
                  </a:lnTo>
                  <a:lnTo>
                    <a:pt x="10125" y="5312"/>
                  </a:lnTo>
                  <a:lnTo>
                    <a:pt x="10180" y="5589"/>
                  </a:lnTo>
                  <a:lnTo>
                    <a:pt x="10125" y="5921"/>
                  </a:lnTo>
                  <a:lnTo>
                    <a:pt x="10069" y="6142"/>
                  </a:lnTo>
                  <a:lnTo>
                    <a:pt x="9903" y="6418"/>
                  </a:lnTo>
                  <a:lnTo>
                    <a:pt x="9737" y="6640"/>
                  </a:lnTo>
                  <a:lnTo>
                    <a:pt x="9516" y="6806"/>
                  </a:lnTo>
                  <a:lnTo>
                    <a:pt x="9295" y="6916"/>
                  </a:lnTo>
                  <a:lnTo>
                    <a:pt x="9018" y="7027"/>
                  </a:lnTo>
                  <a:lnTo>
                    <a:pt x="6086" y="7027"/>
                  </a:lnTo>
                  <a:lnTo>
                    <a:pt x="5865" y="6972"/>
                  </a:lnTo>
                  <a:lnTo>
                    <a:pt x="5699" y="6861"/>
                  </a:lnTo>
                  <a:lnTo>
                    <a:pt x="5588" y="6695"/>
                  </a:lnTo>
                  <a:lnTo>
                    <a:pt x="5533" y="6474"/>
                  </a:lnTo>
                  <a:lnTo>
                    <a:pt x="5588" y="6252"/>
                  </a:lnTo>
                  <a:lnTo>
                    <a:pt x="5699" y="6087"/>
                  </a:lnTo>
                  <a:lnTo>
                    <a:pt x="5865" y="5976"/>
                  </a:lnTo>
                  <a:lnTo>
                    <a:pt x="6086" y="5921"/>
                  </a:lnTo>
                  <a:lnTo>
                    <a:pt x="6307" y="5976"/>
                  </a:lnTo>
                  <a:lnTo>
                    <a:pt x="6473" y="6031"/>
                  </a:lnTo>
                  <a:lnTo>
                    <a:pt x="6639" y="6031"/>
                  </a:lnTo>
                  <a:lnTo>
                    <a:pt x="6805" y="5976"/>
                  </a:lnTo>
                  <a:lnTo>
                    <a:pt x="6971" y="5921"/>
                  </a:lnTo>
                  <a:lnTo>
                    <a:pt x="7082" y="5810"/>
                  </a:lnTo>
                  <a:lnTo>
                    <a:pt x="7192" y="5699"/>
                  </a:lnTo>
                  <a:lnTo>
                    <a:pt x="7303" y="5533"/>
                  </a:lnTo>
                  <a:lnTo>
                    <a:pt x="7303" y="5367"/>
                  </a:lnTo>
                  <a:lnTo>
                    <a:pt x="7358" y="5146"/>
                  </a:lnTo>
                  <a:lnTo>
                    <a:pt x="7469" y="4869"/>
                  </a:lnTo>
                  <a:lnTo>
                    <a:pt x="7635" y="4703"/>
                  </a:lnTo>
                  <a:lnTo>
                    <a:pt x="7801" y="4537"/>
                  </a:lnTo>
                  <a:lnTo>
                    <a:pt x="8022" y="4371"/>
                  </a:lnTo>
                  <a:lnTo>
                    <a:pt x="8244" y="4261"/>
                  </a:lnTo>
                  <a:lnTo>
                    <a:pt x="8465" y="4205"/>
                  </a:lnTo>
                  <a:lnTo>
                    <a:pt x="8742" y="4150"/>
                  </a:lnTo>
                  <a:close/>
                  <a:moveTo>
                    <a:pt x="8742" y="2601"/>
                  </a:moveTo>
                  <a:lnTo>
                    <a:pt x="8299" y="2656"/>
                  </a:lnTo>
                  <a:lnTo>
                    <a:pt x="7856" y="2767"/>
                  </a:lnTo>
                  <a:lnTo>
                    <a:pt x="7469" y="2933"/>
                  </a:lnTo>
                  <a:lnTo>
                    <a:pt x="7082" y="3099"/>
                  </a:lnTo>
                  <a:lnTo>
                    <a:pt x="6750" y="3376"/>
                  </a:lnTo>
                  <a:lnTo>
                    <a:pt x="6473" y="3652"/>
                  </a:lnTo>
                  <a:lnTo>
                    <a:pt x="6197" y="4040"/>
                  </a:lnTo>
                  <a:lnTo>
                    <a:pt x="6031" y="4371"/>
                  </a:lnTo>
                  <a:lnTo>
                    <a:pt x="5588" y="4427"/>
                  </a:lnTo>
                  <a:lnTo>
                    <a:pt x="5201" y="4593"/>
                  </a:lnTo>
                  <a:lnTo>
                    <a:pt x="4869" y="4759"/>
                  </a:lnTo>
                  <a:lnTo>
                    <a:pt x="4592" y="5035"/>
                  </a:lnTo>
                  <a:lnTo>
                    <a:pt x="4316" y="5312"/>
                  </a:lnTo>
                  <a:lnTo>
                    <a:pt x="4150" y="5699"/>
                  </a:lnTo>
                  <a:lnTo>
                    <a:pt x="4039" y="6087"/>
                  </a:lnTo>
                  <a:lnTo>
                    <a:pt x="3984" y="6474"/>
                  </a:lnTo>
                  <a:lnTo>
                    <a:pt x="4039" y="6916"/>
                  </a:lnTo>
                  <a:lnTo>
                    <a:pt x="4150" y="7304"/>
                  </a:lnTo>
                  <a:lnTo>
                    <a:pt x="4371" y="7636"/>
                  </a:lnTo>
                  <a:lnTo>
                    <a:pt x="4592" y="7968"/>
                  </a:lnTo>
                  <a:lnTo>
                    <a:pt x="4924" y="8244"/>
                  </a:lnTo>
                  <a:lnTo>
                    <a:pt x="5256" y="8410"/>
                  </a:lnTo>
                  <a:lnTo>
                    <a:pt x="5643" y="8521"/>
                  </a:lnTo>
                  <a:lnTo>
                    <a:pt x="6086" y="8576"/>
                  </a:lnTo>
                  <a:lnTo>
                    <a:pt x="8742" y="8576"/>
                  </a:lnTo>
                  <a:lnTo>
                    <a:pt x="9350" y="8521"/>
                  </a:lnTo>
                  <a:lnTo>
                    <a:pt x="9903" y="8355"/>
                  </a:lnTo>
                  <a:lnTo>
                    <a:pt x="10401" y="8078"/>
                  </a:lnTo>
                  <a:lnTo>
                    <a:pt x="10844" y="7691"/>
                  </a:lnTo>
                  <a:lnTo>
                    <a:pt x="11176" y="7248"/>
                  </a:lnTo>
                  <a:lnTo>
                    <a:pt x="11452" y="6750"/>
                  </a:lnTo>
                  <a:lnTo>
                    <a:pt x="11674" y="6197"/>
                  </a:lnTo>
                  <a:lnTo>
                    <a:pt x="11729" y="5589"/>
                  </a:lnTo>
                  <a:lnTo>
                    <a:pt x="11674" y="4980"/>
                  </a:lnTo>
                  <a:lnTo>
                    <a:pt x="11452" y="4427"/>
                  </a:lnTo>
                  <a:lnTo>
                    <a:pt x="11176" y="3929"/>
                  </a:lnTo>
                  <a:lnTo>
                    <a:pt x="10844" y="3486"/>
                  </a:lnTo>
                  <a:lnTo>
                    <a:pt x="10401" y="3154"/>
                  </a:lnTo>
                  <a:lnTo>
                    <a:pt x="9903" y="2878"/>
                  </a:lnTo>
                  <a:lnTo>
                    <a:pt x="9350" y="2712"/>
                  </a:lnTo>
                  <a:lnTo>
                    <a:pt x="8742" y="2601"/>
                  </a:lnTo>
                  <a:close/>
                  <a:moveTo>
                    <a:pt x="15546" y="9517"/>
                  </a:moveTo>
                  <a:lnTo>
                    <a:pt x="15712" y="9572"/>
                  </a:lnTo>
                  <a:lnTo>
                    <a:pt x="15823" y="9683"/>
                  </a:lnTo>
                  <a:lnTo>
                    <a:pt x="15934" y="9849"/>
                  </a:lnTo>
                  <a:lnTo>
                    <a:pt x="18534" y="14994"/>
                  </a:lnTo>
                  <a:lnTo>
                    <a:pt x="4648" y="14994"/>
                  </a:lnTo>
                  <a:lnTo>
                    <a:pt x="5256" y="13998"/>
                  </a:lnTo>
                  <a:lnTo>
                    <a:pt x="5588" y="13500"/>
                  </a:lnTo>
                  <a:lnTo>
                    <a:pt x="5920" y="13057"/>
                  </a:lnTo>
                  <a:lnTo>
                    <a:pt x="6307" y="12670"/>
                  </a:lnTo>
                  <a:lnTo>
                    <a:pt x="6639" y="12393"/>
                  </a:lnTo>
                  <a:lnTo>
                    <a:pt x="7027" y="12172"/>
                  </a:lnTo>
                  <a:lnTo>
                    <a:pt x="7248" y="12117"/>
                  </a:lnTo>
                  <a:lnTo>
                    <a:pt x="7690" y="12117"/>
                  </a:lnTo>
                  <a:lnTo>
                    <a:pt x="7967" y="12172"/>
                  </a:lnTo>
                  <a:lnTo>
                    <a:pt x="8465" y="12393"/>
                  </a:lnTo>
                  <a:lnTo>
                    <a:pt x="8963" y="12670"/>
                  </a:lnTo>
                  <a:lnTo>
                    <a:pt x="9461" y="13002"/>
                  </a:lnTo>
                  <a:lnTo>
                    <a:pt x="9903" y="13389"/>
                  </a:lnTo>
                  <a:lnTo>
                    <a:pt x="10235" y="13777"/>
                  </a:lnTo>
                  <a:lnTo>
                    <a:pt x="10733" y="14440"/>
                  </a:lnTo>
                  <a:lnTo>
                    <a:pt x="10844" y="14551"/>
                  </a:lnTo>
                  <a:lnTo>
                    <a:pt x="11010" y="14662"/>
                  </a:lnTo>
                  <a:lnTo>
                    <a:pt x="11176" y="14717"/>
                  </a:lnTo>
                  <a:lnTo>
                    <a:pt x="11397" y="14772"/>
                  </a:lnTo>
                  <a:lnTo>
                    <a:pt x="11618" y="14717"/>
                  </a:lnTo>
                  <a:lnTo>
                    <a:pt x="11784" y="14662"/>
                  </a:lnTo>
                  <a:lnTo>
                    <a:pt x="11950" y="14551"/>
                  </a:lnTo>
                  <a:lnTo>
                    <a:pt x="12061" y="14385"/>
                  </a:lnTo>
                  <a:lnTo>
                    <a:pt x="14717" y="9793"/>
                  </a:lnTo>
                  <a:lnTo>
                    <a:pt x="14827" y="9683"/>
                  </a:lnTo>
                  <a:lnTo>
                    <a:pt x="14993" y="9572"/>
                  </a:lnTo>
                  <a:lnTo>
                    <a:pt x="15159" y="9517"/>
                  </a:lnTo>
                  <a:close/>
                  <a:moveTo>
                    <a:pt x="20304" y="1550"/>
                  </a:moveTo>
                  <a:lnTo>
                    <a:pt x="20304" y="14994"/>
                  </a:lnTo>
                  <a:lnTo>
                    <a:pt x="20249" y="14994"/>
                  </a:lnTo>
                  <a:lnTo>
                    <a:pt x="17317" y="9185"/>
                  </a:lnTo>
                  <a:lnTo>
                    <a:pt x="17151" y="8908"/>
                  </a:lnTo>
                  <a:lnTo>
                    <a:pt x="16985" y="8631"/>
                  </a:lnTo>
                  <a:lnTo>
                    <a:pt x="16764" y="8410"/>
                  </a:lnTo>
                  <a:lnTo>
                    <a:pt x="16487" y="8244"/>
                  </a:lnTo>
                  <a:lnTo>
                    <a:pt x="16210" y="8133"/>
                  </a:lnTo>
                  <a:lnTo>
                    <a:pt x="15934" y="8023"/>
                  </a:lnTo>
                  <a:lnTo>
                    <a:pt x="15657" y="7968"/>
                  </a:lnTo>
                  <a:lnTo>
                    <a:pt x="15325" y="7912"/>
                  </a:lnTo>
                  <a:lnTo>
                    <a:pt x="15049" y="7968"/>
                  </a:lnTo>
                  <a:lnTo>
                    <a:pt x="14717" y="8023"/>
                  </a:lnTo>
                  <a:lnTo>
                    <a:pt x="14440" y="8078"/>
                  </a:lnTo>
                  <a:lnTo>
                    <a:pt x="14219" y="8244"/>
                  </a:lnTo>
                  <a:lnTo>
                    <a:pt x="13942" y="8410"/>
                  </a:lnTo>
                  <a:lnTo>
                    <a:pt x="13721" y="8576"/>
                  </a:lnTo>
                  <a:lnTo>
                    <a:pt x="13555" y="8797"/>
                  </a:lnTo>
                  <a:lnTo>
                    <a:pt x="13389" y="9019"/>
                  </a:lnTo>
                  <a:lnTo>
                    <a:pt x="11286" y="12615"/>
                  </a:lnTo>
                  <a:lnTo>
                    <a:pt x="10567" y="11951"/>
                  </a:lnTo>
                  <a:lnTo>
                    <a:pt x="10125" y="11619"/>
                  </a:lnTo>
                  <a:lnTo>
                    <a:pt x="9682" y="11287"/>
                  </a:lnTo>
                  <a:lnTo>
                    <a:pt x="9129" y="11010"/>
                  </a:lnTo>
                  <a:lnTo>
                    <a:pt x="8576" y="10789"/>
                  </a:lnTo>
                  <a:lnTo>
                    <a:pt x="8022" y="10623"/>
                  </a:lnTo>
                  <a:lnTo>
                    <a:pt x="7414" y="10568"/>
                  </a:lnTo>
                  <a:lnTo>
                    <a:pt x="6971" y="10623"/>
                  </a:lnTo>
                  <a:lnTo>
                    <a:pt x="6584" y="10734"/>
                  </a:lnTo>
                  <a:lnTo>
                    <a:pt x="6197" y="10844"/>
                  </a:lnTo>
                  <a:lnTo>
                    <a:pt x="5865" y="11066"/>
                  </a:lnTo>
                  <a:lnTo>
                    <a:pt x="5477" y="11342"/>
                  </a:lnTo>
                  <a:lnTo>
                    <a:pt x="5145" y="11619"/>
                  </a:lnTo>
                  <a:lnTo>
                    <a:pt x="4537" y="12283"/>
                  </a:lnTo>
                  <a:lnTo>
                    <a:pt x="3984" y="13002"/>
                  </a:lnTo>
                  <a:lnTo>
                    <a:pt x="3541" y="13777"/>
                  </a:lnTo>
                  <a:lnTo>
                    <a:pt x="3209" y="14440"/>
                  </a:lnTo>
                  <a:lnTo>
                    <a:pt x="2933" y="14994"/>
                  </a:lnTo>
                  <a:lnTo>
                    <a:pt x="1549" y="14994"/>
                  </a:lnTo>
                  <a:lnTo>
                    <a:pt x="1549" y="1550"/>
                  </a:lnTo>
                  <a:close/>
                  <a:moveTo>
                    <a:pt x="20304" y="16543"/>
                  </a:moveTo>
                  <a:lnTo>
                    <a:pt x="20304" y="20305"/>
                  </a:lnTo>
                  <a:lnTo>
                    <a:pt x="1549" y="20305"/>
                  </a:lnTo>
                  <a:lnTo>
                    <a:pt x="1549" y="16543"/>
                  </a:lnTo>
                  <a:close/>
                  <a:moveTo>
                    <a:pt x="775" y="1"/>
                  </a:moveTo>
                  <a:lnTo>
                    <a:pt x="498" y="56"/>
                  </a:lnTo>
                  <a:lnTo>
                    <a:pt x="222" y="222"/>
                  </a:lnTo>
                  <a:lnTo>
                    <a:pt x="56" y="443"/>
                  </a:lnTo>
                  <a:lnTo>
                    <a:pt x="0" y="775"/>
                  </a:lnTo>
                  <a:lnTo>
                    <a:pt x="0" y="21079"/>
                  </a:lnTo>
                  <a:lnTo>
                    <a:pt x="56" y="21356"/>
                  </a:lnTo>
                  <a:lnTo>
                    <a:pt x="222" y="21577"/>
                  </a:lnTo>
                  <a:lnTo>
                    <a:pt x="498" y="21743"/>
                  </a:lnTo>
                  <a:lnTo>
                    <a:pt x="775" y="21799"/>
                  </a:lnTo>
                  <a:lnTo>
                    <a:pt x="21079" y="21799"/>
                  </a:lnTo>
                  <a:lnTo>
                    <a:pt x="21411" y="21743"/>
                  </a:lnTo>
                  <a:lnTo>
                    <a:pt x="21632" y="21577"/>
                  </a:lnTo>
                  <a:lnTo>
                    <a:pt x="21798" y="21356"/>
                  </a:lnTo>
                  <a:lnTo>
                    <a:pt x="21853" y="21079"/>
                  </a:lnTo>
                  <a:lnTo>
                    <a:pt x="21853" y="775"/>
                  </a:lnTo>
                  <a:lnTo>
                    <a:pt x="21798" y="443"/>
                  </a:lnTo>
                  <a:lnTo>
                    <a:pt x="21632" y="222"/>
                  </a:lnTo>
                  <a:lnTo>
                    <a:pt x="21411" y="56"/>
                  </a:lnTo>
                  <a:lnTo>
                    <a:pt x="21079"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1610580">
              <a:off x="97613" y="4374451"/>
              <a:ext cx="256873" cy="163875"/>
            </a:xfrm>
            <a:custGeom>
              <a:avLst/>
              <a:gdLst/>
              <a:ahLst/>
              <a:cxnLst/>
              <a:rect l="0" t="0" r="0" b="0"/>
              <a:pathLst>
                <a:path w="21854" h="13942" extrusionOk="0">
                  <a:moveTo>
                    <a:pt x="19309" y="1549"/>
                  </a:moveTo>
                  <a:lnTo>
                    <a:pt x="19530" y="1605"/>
                  </a:lnTo>
                  <a:lnTo>
                    <a:pt x="19696" y="1660"/>
                  </a:lnTo>
                  <a:lnTo>
                    <a:pt x="19862" y="1715"/>
                  </a:lnTo>
                  <a:lnTo>
                    <a:pt x="20028" y="1881"/>
                  </a:lnTo>
                  <a:lnTo>
                    <a:pt x="20139" y="1992"/>
                  </a:lnTo>
                  <a:lnTo>
                    <a:pt x="20249" y="2158"/>
                  </a:lnTo>
                  <a:lnTo>
                    <a:pt x="20305" y="2379"/>
                  </a:lnTo>
                  <a:lnTo>
                    <a:pt x="20305" y="2545"/>
                  </a:lnTo>
                  <a:lnTo>
                    <a:pt x="20305" y="3541"/>
                  </a:lnTo>
                  <a:lnTo>
                    <a:pt x="1550" y="3541"/>
                  </a:lnTo>
                  <a:lnTo>
                    <a:pt x="1550" y="2545"/>
                  </a:lnTo>
                  <a:lnTo>
                    <a:pt x="1605" y="2379"/>
                  </a:lnTo>
                  <a:lnTo>
                    <a:pt x="1661" y="2158"/>
                  </a:lnTo>
                  <a:lnTo>
                    <a:pt x="1716" y="1992"/>
                  </a:lnTo>
                  <a:lnTo>
                    <a:pt x="1882" y="1881"/>
                  </a:lnTo>
                  <a:lnTo>
                    <a:pt x="1992" y="1715"/>
                  </a:lnTo>
                  <a:lnTo>
                    <a:pt x="2158" y="1660"/>
                  </a:lnTo>
                  <a:lnTo>
                    <a:pt x="2380" y="1605"/>
                  </a:lnTo>
                  <a:lnTo>
                    <a:pt x="2546" y="1549"/>
                  </a:lnTo>
                  <a:close/>
                  <a:moveTo>
                    <a:pt x="3431" y="6197"/>
                  </a:moveTo>
                  <a:lnTo>
                    <a:pt x="3154" y="6252"/>
                  </a:lnTo>
                  <a:lnTo>
                    <a:pt x="2878" y="6418"/>
                  </a:lnTo>
                  <a:lnTo>
                    <a:pt x="2712" y="6694"/>
                  </a:lnTo>
                  <a:lnTo>
                    <a:pt x="2656" y="6971"/>
                  </a:lnTo>
                  <a:lnTo>
                    <a:pt x="2712" y="7248"/>
                  </a:lnTo>
                  <a:lnTo>
                    <a:pt x="2878" y="7524"/>
                  </a:lnTo>
                  <a:lnTo>
                    <a:pt x="3154" y="7690"/>
                  </a:lnTo>
                  <a:lnTo>
                    <a:pt x="3431" y="7746"/>
                  </a:lnTo>
                  <a:lnTo>
                    <a:pt x="10512" y="7746"/>
                  </a:lnTo>
                  <a:lnTo>
                    <a:pt x="10789" y="7690"/>
                  </a:lnTo>
                  <a:lnTo>
                    <a:pt x="11066" y="7524"/>
                  </a:lnTo>
                  <a:lnTo>
                    <a:pt x="11232" y="7248"/>
                  </a:lnTo>
                  <a:lnTo>
                    <a:pt x="11287" y="6971"/>
                  </a:lnTo>
                  <a:lnTo>
                    <a:pt x="11232" y="6694"/>
                  </a:lnTo>
                  <a:lnTo>
                    <a:pt x="11066" y="6418"/>
                  </a:lnTo>
                  <a:lnTo>
                    <a:pt x="10789" y="6252"/>
                  </a:lnTo>
                  <a:lnTo>
                    <a:pt x="10512" y="6197"/>
                  </a:lnTo>
                  <a:close/>
                  <a:moveTo>
                    <a:pt x="15824" y="6197"/>
                  </a:moveTo>
                  <a:lnTo>
                    <a:pt x="15492" y="6252"/>
                  </a:lnTo>
                  <a:lnTo>
                    <a:pt x="15270" y="6418"/>
                  </a:lnTo>
                  <a:lnTo>
                    <a:pt x="15104" y="6694"/>
                  </a:lnTo>
                  <a:lnTo>
                    <a:pt x="15049" y="6971"/>
                  </a:lnTo>
                  <a:lnTo>
                    <a:pt x="15104" y="7248"/>
                  </a:lnTo>
                  <a:lnTo>
                    <a:pt x="15270" y="7524"/>
                  </a:lnTo>
                  <a:lnTo>
                    <a:pt x="15492" y="7690"/>
                  </a:lnTo>
                  <a:lnTo>
                    <a:pt x="15824" y="7746"/>
                  </a:lnTo>
                  <a:lnTo>
                    <a:pt x="18424" y="7746"/>
                  </a:lnTo>
                  <a:lnTo>
                    <a:pt x="18756" y="7690"/>
                  </a:lnTo>
                  <a:lnTo>
                    <a:pt x="18977" y="7524"/>
                  </a:lnTo>
                  <a:lnTo>
                    <a:pt x="19143" y="7248"/>
                  </a:lnTo>
                  <a:lnTo>
                    <a:pt x="19198" y="6971"/>
                  </a:lnTo>
                  <a:lnTo>
                    <a:pt x="19143" y="6694"/>
                  </a:lnTo>
                  <a:lnTo>
                    <a:pt x="18977" y="6418"/>
                  </a:lnTo>
                  <a:lnTo>
                    <a:pt x="18756" y="6252"/>
                  </a:lnTo>
                  <a:lnTo>
                    <a:pt x="18424" y="6197"/>
                  </a:lnTo>
                  <a:close/>
                  <a:moveTo>
                    <a:pt x="3431" y="8852"/>
                  </a:moveTo>
                  <a:lnTo>
                    <a:pt x="3154" y="8907"/>
                  </a:lnTo>
                  <a:lnTo>
                    <a:pt x="2878" y="9073"/>
                  </a:lnTo>
                  <a:lnTo>
                    <a:pt x="2712" y="9295"/>
                  </a:lnTo>
                  <a:lnTo>
                    <a:pt x="2656" y="9627"/>
                  </a:lnTo>
                  <a:lnTo>
                    <a:pt x="2712" y="9903"/>
                  </a:lnTo>
                  <a:lnTo>
                    <a:pt x="2878" y="10180"/>
                  </a:lnTo>
                  <a:lnTo>
                    <a:pt x="3154" y="10346"/>
                  </a:lnTo>
                  <a:lnTo>
                    <a:pt x="3431" y="10401"/>
                  </a:lnTo>
                  <a:lnTo>
                    <a:pt x="6086" y="10401"/>
                  </a:lnTo>
                  <a:lnTo>
                    <a:pt x="6418" y="10346"/>
                  </a:lnTo>
                  <a:lnTo>
                    <a:pt x="6640" y="10180"/>
                  </a:lnTo>
                  <a:lnTo>
                    <a:pt x="6806" y="9903"/>
                  </a:lnTo>
                  <a:lnTo>
                    <a:pt x="6861" y="9627"/>
                  </a:lnTo>
                  <a:lnTo>
                    <a:pt x="6806" y="9295"/>
                  </a:lnTo>
                  <a:lnTo>
                    <a:pt x="6640" y="9073"/>
                  </a:lnTo>
                  <a:lnTo>
                    <a:pt x="6418" y="8907"/>
                  </a:lnTo>
                  <a:lnTo>
                    <a:pt x="6086" y="8852"/>
                  </a:lnTo>
                  <a:close/>
                  <a:moveTo>
                    <a:pt x="20305" y="5090"/>
                  </a:moveTo>
                  <a:lnTo>
                    <a:pt x="20305" y="11397"/>
                  </a:lnTo>
                  <a:lnTo>
                    <a:pt x="20305" y="11563"/>
                  </a:lnTo>
                  <a:lnTo>
                    <a:pt x="20249" y="11784"/>
                  </a:lnTo>
                  <a:lnTo>
                    <a:pt x="20139" y="11950"/>
                  </a:lnTo>
                  <a:lnTo>
                    <a:pt x="20028" y="12116"/>
                  </a:lnTo>
                  <a:lnTo>
                    <a:pt x="19862" y="12227"/>
                  </a:lnTo>
                  <a:lnTo>
                    <a:pt x="19696" y="12282"/>
                  </a:lnTo>
                  <a:lnTo>
                    <a:pt x="19530" y="12338"/>
                  </a:lnTo>
                  <a:lnTo>
                    <a:pt x="19309" y="12393"/>
                  </a:lnTo>
                  <a:lnTo>
                    <a:pt x="2546" y="12393"/>
                  </a:lnTo>
                  <a:lnTo>
                    <a:pt x="2380" y="12338"/>
                  </a:lnTo>
                  <a:lnTo>
                    <a:pt x="2158" y="12282"/>
                  </a:lnTo>
                  <a:lnTo>
                    <a:pt x="1992" y="12227"/>
                  </a:lnTo>
                  <a:lnTo>
                    <a:pt x="1882" y="12116"/>
                  </a:lnTo>
                  <a:lnTo>
                    <a:pt x="1716" y="11950"/>
                  </a:lnTo>
                  <a:lnTo>
                    <a:pt x="1661" y="11784"/>
                  </a:lnTo>
                  <a:lnTo>
                    <a:pt x="1605" y="11563"/>
                  </a:lnTo>
                  <a:lnTo>
                    <a:pt x="1550" y="11397"/>
                  </a:lnTo>
                  <a:lnTo>
                    <a:pt x="1550" y="5090"/>
                  </a:lnTo>
                  <a:close/>
                  <a:moveTo>
                    <a:pt x="2546" y="0"/>
                  </a:moveTo>
                  <a:lnTo>
                    <a:pt x="2048" y="56"/>
                  </a:lnTo>
                  <a:lnTo>
                    <a:pt x="1550" y="222"/>
                  </a:lnTo>
                  <a:lnTo>
                    <a:pt x="1163" y="443"/>
                  </a:lnTo>
                  <a:lnTo>
                    <a:pt x="775" y="775"/>
                  </a:lnTo>
                  <a:lnTo>
                    <a:pt x="443" y="1162"/>
                  </a:lnTo>
                  <a:lnTo>
                    <a:pt x="222" y="1549"/>
                  </a:lnTo>
                  <a:lnTo>
                    <a:pt x="56" y="2047"/>
                  </a:lnTo>
                  <a:lnTo>
                    <a:pt x="1" y="2545"/>
                  </a:lnTo>
                  <a:lnTo>
                    <a:pt x="1" y="11397"/>
                  </a:lnTo>
                  <a:lnTo>
                    <a:pt x="56" y="11895"/>
                  </a:lnTo>
                  <a:lnTo>
                    <a:pt x="222" y="12393"/>
                  </a:lnTo>
                  <a:lnTo>
                    <a:pt x="443" y="12780"/>
                  </a:lnTo>
                  <a:lnTo>
                    <a:pt x="775" y="13167"/>
                  </a:lnTo>
                  <a:lnTo>
                    <a:pt x="1163" y="13499"/>
                  </a:lnTo>
                  <a:lnTo>
                    <a:pt x="1550" y="13721"/>
                  </a:lnTo>
                  <a:lnTo>
                    <a:pt x="2048" y="13887"/>
                  </a:lnTo>
                  <a:lnTo>
                    <a:pt x="2546" y="13942"/>
                  </a:lnTo>
                  <a:lnTo>
                    <a:pt x="19309" y="13942"/>
                  </a:lnTo>
                  <a:lnTo>
                    <a:pt x="19862" y="13887"/>
                  </a:lnTo>
                  <a:lnTo>
                    <a:pt x="20305" y="13721"/>
                  </a:lnTo>
                  <a:lnTo>
                    <a:pt x="20747" y="13499"/>
                  </a:lnTo>
                  <a:lnTo>
                    <a:pt x="21135" y="13167"/>
                  </a:lnTo>
                  <a:lnTo>
                    <a:pt x="21411" y="12780"/>
                  </a:lnTo>
                  <a:lnTo>
                    <a:pt x="21688" y="12393"/>
                  </a:lnTo>
                  <a:lnTo>
                    <a:pt x="21799" y="11895"/>
                  </a:lnTo>
                  <a:lnTo>
                    <a:pt x="21854" y="11397"/>
                  </a:lnTo>
                  <a:lnTo>
                    <a:pt x="21854" y="2545"/>
                  </a:lnTo>
                  <a:lnTo>
                    <a:pt x="21799" y="2047"/>
                  </a:lnTo>
                  <a:lnTo>
                    <a:pt x="21688" y="1549"/>
                  </a:lnTo>
                  <a:lnTo>
                    <a:pt x="21411" y="1162"/>
                  </a:lnTo>
                  <a:lnTo>
                    <a:pt x="21135" y="775"/>
                  </a:lnTo>
                  <a:lnTo>
                    <a:pt x="20747" y="443"/>
                  </a:lnTo>
                  <a:lnTo>
                    <a:pt x="20305" y="222"/>
                  </a:lnTo>
                  <a:lnTo>
                    <a:pt x="19862" y="56"/>
                  </a:lnTo>
                  <a:lnTo>
                    <a:pt x="1930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1646234">
              <a:off x="1204270" y="4206459"/>
              <a:ext cx="184658" cy="256826"/>
            </a:xfrm>
            <a:custGeom>
              <a:avLst/>
              <a:gdLst/>
              <a:ahLst/>
              <a:cxnLst/>
              <a:rect l="0" t="0" r="0" b="0"/>
              <a:pathLst>
                <a:path w="15713" h="21854" extrusionOk="0">
                  <a:moveTo>
                    <a:pt x="3431" y="5312"/>
                  </a:moveTo>
                  <a:lnTo>
                    <a:pt x="3154" y="5367"/>
                  </a:lnTo>
                  <a:lnTo>
                    <a:pt x="2878" y="5533"/>
                  </a:lnTo>
                  <a:lnTo>
                    <a:pt x="2712" y="5754"/>
                  </a:lnTo>
                  <a:lnTo>
                    <a:pt x="2656" y="6031"/>
                  </a:lnTo>
                  <a:lnTo>
                    <a:pt x="2712" y="6363"/>
                  </a:lnTo>
                  <a:lnTo>
                    <a:pt x="2878" y="6584"/>
                  </a:lnTo>
                  <a:lnTo>
                    <a:pt x="3154" y="6750"/>
                  </a:lnTo>
                  <a:lnTo>
                    <a:pt x="3431" y="6805"/>
                  </a:lnTo>
                  <a:lnTo>
                    <a:pt x="8742" y="6805"/>
                  </a:lnTo>
                  <a:lnTo>
                    <a:pt x="9019" y="6750"/>
                  </a:lnTo>
                  <a:lnTo>
                    <a:pt x="9295" y="6584"/>
                  </a:lnTo>
                  <a:lnTo>
                    <a:pt x="9461" y="6363"/>
                  </a:lnTo>
                  <a:lnTo>
                    <a:pt x="9517" y="6031"/>
                  </a:lnTo>
                  <a:lnTo>
                    <a:pt x="9461" y="5754"/>
                  </a:lnTo>
                  <a:lnTo>
                    <a:pt x="9295" y="5533"/>
                  </a:lnTo>
                  <a:lnTo>
                    <a:pt x="9019" y="5367"/>
                  </a:lnTo>
                  <a:lnTo>
                    <a:pt x="8742" y="5312"/>
                  </a:lnTo>
                  <a:close/>
                  <a:moveTo>
                    <a:pt x="11398" y="5312"/>
                  </a:moveTo>
                  <a:lnTo>
                    <a:pt x="11066" y="5367"/>
                  </a:lnTo>
                  <a:lnTo>
                    <a:pt x="10844" y="5533"/>
                  </a:lnTo>
                  <a:lnTo>
                    <a:pt x="10678" y="5754"/>
                  </a:lnTo>
                  <a:lnTo>
                    <a:pt x="10623" y="6031"/>
                  </a:lnTo>
                  <a:lnTo>
                    <a:pt x="10678" y="6363"/>
                  </a:lnTo>
                  <a:lnTo>
                    <a:pt x="10844" y="6584"/>
                  </a:lnTo>
                  <a:lnTo>
                    <a:pt x="11066" y="6750"/>
                  </a:lnTo>
                  <a:lnTo>
                    <a:pt x="11398" y="6805"/>
                  </a:lnTo>
                  <a:lnTo>
                    <a:pt x="12283" y="6805"/>
                  </a:lnTo>
                  <a:lnTo>
                    <a:pt x="12559" y="6750"/>
                  </a:lnTo>
                  <a:lnTo>
                    <a:pt x="12836" y="6584"/>
                  </a:lnTo>
                  <a:lnTo>
                    <a:pt x="13002" y="6363"/>
                  </a:lnTo>
                  <a:lnTo>
                    <a:pt x="13057" y="6031"/>
                  </a:lnTo>
                  <a:lnTo>
                    <a:pt x="13002" y="5754"/>
                  </a:lnTo>
                  <a:lnTo>
                    <a:pt x="12836" y="5533"/>
                  </a:lnTo>
                  <a:lnTo>
                    <a:pt x="12559" y="5367"/>
                  </a:lnTo>
                  <a:lnTo>
                    <a:pt x="12283" y="5312"/>
                  </a:lnTo>
                  <a:close/>
                  <a:moveTo>
                    <a:pt x="3431" y="8797"/>
                  </a:moveTo>
                  <a:lnTo>
                    <a:pt x="3154" y="8852"/>
                  </a:lnTo>
                  <a:lnTo>
                    <a:pt x="2878" y="9018"/>
                  </a:lnTo>
                  <a:lnTo>
                    <a:pt x="2712" y="9295"/>
                  </a:lnTo>
                  <a:lnTo>
                    <a:pt x="2656" y="9572"/>
                  </a:lnTo>
                  <a:lnTo>
                    <a:pt x="2712" y="9904"/>
                  </a:lnTo>
                  <a:lnTo>
                    <a:pt x="2878" y="10125"/>
                  </a:lnTo>
                  <a:lnTo>
                    <a:pt x="3154" y="10291"/>
                  </a:lnTo>
                  <a:lnTo>
                    <a:pt x="3431" y="10346"/>
                  </a:lnTo>
                  <a:lnTo>
                    <a:pt x="6972" y="10346"/>
                  </a:lnTo>
                  <a:lnTo>
                    <a:pt x="7304" y="10291"/>
                  </a:lnTo>
                  <a:lnTo>
                    <a:pt x="7525" y="10125"/>
                  </a:lnTo>
                  <a:lnTo>
                    <a:pt x="7691" y="9904"/>
                  </a:lnTo>
                  <a:lnTo>
                    <a:pt x="7746" y="9572"/>
                  </a:lnTo>
                  <a:lnTo>
                    <a:pt x="7691" y="9295"/>
                  </a:lnTo>
                  <a:lnTo>
                    <a:pt x="7525" y="9018"/>
                  </a:lnTo>
                  <a:lnTo>
                    <a:pt x="7304" y="8852"/>
                  </a:lnTo>
                  <a:lnTo>
                    <a:pt x="6972" y="8797"/>
                  </a:lnTo>
                  <a:close/>
                  <a:moveTo>
                    <a:pt x="11398" y="8797"/>
                  </a:moveTo>
                  <a:lnTo>
                    <a:pt x="11066" y="8852"/>
                  </a:lnTo>
                  <a:lnTo>
                    <a:pt x="10844" y="9018"/>
                  </a:lnTo>
                  <a:lnTo>
                    <a:pt x="10678" y="9295"/>
                  </a:lnTo>
                  <a:lnTo>
                    <a:pt x="10623" y="9572"/>
                  </a:lnTo>
                  <a:lnTo>
                    <a:pt x="10678" y="9904"/>
                  </a:lnTo>
                  <a:lnTo>
                    <a:pt x="10844" y="10125"/>
                  </a:lnTo>
                  <a:lnTo>
                    <a:pt x="11066" y="10291"/>
                  </a:lnTo>
                  <a:lnTo>
                    <a:pt x="11398" y="10346"/>
                  </a:lnTo>
                  <a:lnTo>
                    <a:pt x="12283" y="10346"/>
                  </a:lnTo>
                  <a:lnTo>
                    <a:pt x="12559" y="10291"/>
                  </a:lnTo>
                  <a:lnTo>
                    <a:pt x="12836" y="10125"/>
                  </a:lnTo>
                  <a:lnTo>
                    <a:pt x="13002" y="9904"/>
                  </a:lnTo>
                  <a:lnTo>
                    <a:pt x="13057" y="9572"/>
                  </a:lnTo>
                  <a:lnTo>
                    <a:pt x="13002" y="9295"/>
                  </a:lnTo>
                  <a:lnTo>
                    <a:pt x="12836" y="9018"/>
                  </a:lnTo>
                  <a:lnTo>
                    <a:pt x="12559" y="8852"/>
                  </a:lnTo>
                  <a:lnTo>
                    <a:pt x="12283" y="8797"/>
                  </a:lnTo>
                  <a:close/>
                  <a:moveTo>
                    <a:pt x="3431" y="12338"/>
                  </a:moveTo>
                  <a:lnTo>
                    <a:pt x="3154" y="12393"/>
                  </a:lnTo>
                  <a:lnTo>
                    <a:pt x="2878" y="12559"/>
                  </a:lnTo>
                  <a:lnTo>
                    <a:pt x="2712" y="12836"/>
                  </a:lnTo>
                  <a:lnTo>
                    <a:pt x="2656" y="13112"/>
                  </a:lnTo>
                  <a:lnTo>
                    <a:pt x="2712" y="13444"/>
                  </a:lnTo>
                  <a:lnTo>
                    <a:pt x="2878" y="13666"/>
                  </a:lnTo>
                  <a:lnTo>
                    <a:pt x="3154" y="13832"/>
                  </a:lnTo>
                  <a:lnTo>
                    <a:pt x="3431" y="13887"/>
                  </a:lnTo>
                  <a:lnTo>
                    <a:pt x="7857" y="13887"/>
                  </a:lnTo>
                  <a:lnTo>
                    <a:pt x="8134" y="13832"/>
                  </a:lnTo>
                  <a:lnTo>
                    <a:pt x="8410" y="13666"/>
                  </a:lnTo>
                  <a:lnTo>
                    <a:pt x="8576" y="13444"/>
                  </a:lnTo>
                  <a:lnTo>
                    <a:pt x="8631" y="13112"/>
                  </a:lnTo>
                  <a:lnTo>
                    <a:pt x="8576" y="12836"/>
                  </a:lnTo>
                  <a:lnTo>
                    <a:pt x="8410" y="12559"/>
                  </a:lnTo>
                  <a:lnTo>
                    <a:pt x="8134" y="12393"/>
                  </a:lnTo>
                  <a:lnTo>
                    <a:pt x="7857" y="12338"/>
                  </a:lnTo>
                  <a:close/>
                  <a:moveTo>
                    <a:pt x="11398" y="12338"/>
                  </a:moveTo>
                  <a:lnTo>
                    <a:pt x="11066" y="12393"/>
                  </a:lnTo>
                  <a:lnTo>
                    <a:pt x="10844" y="12559"/>
                  </a:lnTo>
                  <a:lnTo>
                    <a:pt x="10678" y="12836"/>
                  </a:lnTo>
                  <a:lnTo>
                    <a:pt x="10623" y="13112"/>
                  </a:lnTo>
                  <a:lnTo>
                    <a:pt x="10678" y="13444"/>
                  </a:lnTo>
                  <a:lnTo>
                    <a:pt x="10844" y="13666"/>
                  </a:lnTo>
                  <a:lnTo>
                    <a:pt x="11066" y="13832"/>
                  </a:lnTo>
                  <a:lnTo>
                    <a:pt x="11398" y="13887"/>
                  </a:lnTo>
                  <a:lnTo>
                    <a:pt x="12283" y="13887"/>
                  </a:lnTo>
                  <a:lnTo>
                    <a:pt x="12559" y="13832"/>
                  </a:lnTo>
                  <a:lnTo>
                    <a:pt x="12836" y="13666"/>
                  </a:lnTo>
                  <a:lnTo>
                    <a:pt x="13002" y="13444"/>
                  </a:lnTo>
                  <a:lnTo>
                    <a:pt x="13057" y="13112"/>
                  </a:lnTo>
                  <a:lnTo>
                    <a:pt x="13002" y="12836"/>
                  </a:lnTo>
                  <a:lnTo>
                    <a:pt x="12836" y="12559"/>
                  </a:lnTo>
                  <a:lnTo>
                    <a:pt x="12559" y="12393"/>
                  </a:lnTo>
                  <a:lnTo>
                    <a:pt x="12283" y="12338"/>
                  </a:lnTo>
                  <a:close/>
                  <a:moveTo>
                    <a:pt x="11398" y="1826"/>
                  </a:moveTo>
                  <a:lnTo>
                    <a:pt x="12615" y="3099"/>
                  </a:lnTo>
                  <a:lnTo>
                    <a:pt x="12891" y="3265"/>
                  </a:lnTo>
                  <a:lnTo>
                    <a:pt x="13168" y="3320"/>
                  </a:lnTo>
                  <a:lnTo>
                    <a:pt x="13445" y="3265"/>
                  </a:lnTo>
                  <a:lnTo>
                    <a:pt x="13721" y="3099"/>
                  </a:lnTo>
                  <a:lnTo>
                    <a:pt x="14164" y="2601"/>
                  </a:lnTo>
                  <a:lnTo>
                    <a:pt x="14164" y="19198"/>
                  </a:lnTo>
                  <a:lnTo>
                    <a:pt x="13721" y="18755"/>
                  </a:lnTo>
                  <a:lnTo>
                    <a:pt x="13445" y="18589"/>
                  </a:lnTo>
                  <a:lnTo>
                    <a:pt x="13168" y="18534"/>
                  </a:lnTo>
                  <a:lnTo>
                    <a:pt x="12891" y="18589"/>
                  </a:lnTo>
                  <a:lnTo>
                    <a:pt x="12615" y="18755"/>
                  </a:lnTo>
                  <a:lnTo>
                    <a:pt x="11398" y="19972"/>
                  </a:lnTo>
                  <a:lnTo>
                    <a:pt x="10181" y="18755"/>
                  </a:lnTo>
                  <a:lnTo>
                    <a:pt x="9904" y="18589"/>
                  </a:lnTo>
                  <a:lnTo>
                    <a:pt x="9627" y="18534"/>
                  </a:lnTo>
                  <a:lnTo>
                    <a:pt x="9351" y="18589"/>
                  </a:lnTo>
                  <a:lnTo>
                    <a:pt x="9074" y="18755"/>
                  </a:lnTo>
                  <a:lnTo>
                    <a:pt x="7857" y="19972"/>
                  </a:lnTo>
                  <a:lnTo>
                    <a:pt x="6640" y="18755"/>
                  </a:lnTo>
                  <a:lnTo>
                    <a:pt x="6363" y="18589"/>
                  </a:lnTo>
                  <a:lnTo>
                    <a:pt x="6087" y="18534"/>
                  </a:lnTo>
                  <a:lnTo>
                    <a:pt x="5810" y="18589"/>
                  </a:lnTo>
                  <a:lnTo>
                    <a:pt x="5533" y="18755"/>
                  </a:lnTo>
                  <a:lnTo>
                    <a:pt x="4316" y="19972"/>
                  </a:lnTo>
                  <a:lnTo>
                    <a:pt x="3099" y="18755"/>
                  </a:lnTo>
                  <a:lnTo>
                    <a:pt x="2878" y="18589"/>
                  </a:lnTo>
                  <a:lnTo>
                    <a:pt x="2546" y="18534"/>
                  </a:lnTo>
                  <a:lnTo>
                    <a:pt x="2269" y="18589"/>
                  </a:lnTo>
                  <a:lnTo>
                    <a:pt x="1993" y="18755"/>
                  </a:lnTo>
                  <a:lnTo>
                    <a:pt x="1550" y="19198"/>
                  </a:lnTo>
                  <a:lnTo>
                    <a:pt x="1550" y="2601"/>
                  </a:lnTo>
                  <a:lnTo>
                    <a:pt x="1993" y="3099"/>
                  </a:lnTo>
                  <a:lnTo>
                    <a:pt x="2269" y="3265"/>
                  </a:lnTo>
                  <a:lnTo>
                    <a:pt x="2546" y="3320"/>
                  </a:lnTo>
                  <a:lnTo>
                    <a:pt x="2878" y="3265"/>
                  </a:lnTo>
                  <a:lnTo>
                    <a:pt x="3099" y="3099"/>
                  </a:lnTo>
                  <a:lnTo>
                    <a:pt x="4316" y="1826"/>
                  </a:lnTo>
                  <a:lnTo>
                    <a:pt x="5533" y="3099"/>
                  </a:lnTo>
                  <a:lnTo>
                    <a:pt x="5810" y="3265"/>
                  </a:lnTo>
                  <a:lnTo>
                    <a:pt x="6087" y="3320"/>
                  </a:lnTo>
                  <a:lnTo>
                    <a:pt x="6363" y="3265"/>
                  </a:lnTo>
                  <a:lnTo>
                    <a:pt x="6640" y="3099"/>
                  </a:lnTo>
                  <a:lnTo>
                    <a:pt x="7857" y="1826"/>
                  </a:lnTo>
                  <a:lnTo>
                    <a:pt x="9074" y="3099"/>
                  </a:lnTo>
                  <a:lnTo>
                    <a:pt x="9351" y="3265"/>
                  </a:lnTo>
                  <a:lnTo>
                    <a:pt x="9627" y="3320"/>
                  </a:lnTo>
                  <a:lnTo>
                    <a:pt x="9904" y="3265"/>
                  </a:lnTo>
                  <a:lnTo>
                    <a:pt x="10181" y="3099"/>
                  </a:lnTo>
                  <a:lnTo>
                    <a:pt x="11398" y="1826"/>
                  </a:lnTo>
                  <a:close/>
                  <a:moveTo>
                    <a:pt x="720" y="1"/>
                  </a:moveTo>
                  <a:lnTo>
                    <a:pt x="499" y="56"/>
                  </a:lnTo>
                  <a:lnTo>
                    <a:pt x="333" y="167"/>
                  </a:lnTo>
                  <a:lnTo>
                    <a:pt x="167" y="332"/>
                  </a:lnTo>
                  <a:lnTo>
                    <a:pt x="56" y="554"/>
                  </a:lnTo>
                  <a:lnTo>
                    <a:pt x="1" y="775"/>
                  </a:lnTo>
                  <a:lnTo>
                    <a:pt x="1" y="21079"/>
                  </a:lnTo>
                  <a:lnTo>
                    <a:pt x="56" y="21300"/>
                  </a:lnTo>
                  <a:lnTo>
                    <a:pt x="167" y="21466"/>
                  </a:lnTo>
                  <a:lnTo>
                    <a:pt x="333" y="21632"/>
                  </a:lnTo>
                  <a:lnTo>
                    <a:pt x="499" y="21798"/>
                  </a:lnTo>
                  <a:lnTo>
                    <a:pt x="720" y="21853"/>
                  </a:lnTo>
                  <a:lnTo>
                    <a:pt x="941" y="21798"/>
                  </a:lnTo>
                  <a:lnTo>
                    <a:pt x="1163" y="21743"/>
                  </a:lnTo>
                  <a:lnTo>
                    <a:pt x="1329" y="21632"/>
                  </a:lnTo>
                  <a:lnTo>
                    <a:pt x="2546" y="20415"/>
                  </a:lnTo>
                  <a:lnTo>
                    <a:pt x="3763" y="21632"/>
                  </a:lnTo>
                  <a:lnTo>
                    <a:pt x="4040" y="21798"/>
                  </a:lnTo>
                  <a:lnTo>
                    <a:pt x="4316" y="21853"/>
                  </a:lnTo>
                  <a:lnTo>
                    <a:pt x="4593" y="21798"/>
                  </a:lnTo>
                  <a:lnTo>
                    <a:pt x="4869" y="21632"/>
                  </a:lnTo>
                  <a:lnTo>
                    <a:pt x="6087" y="20415"/>
                  </a:lnTo>
                  <a:lnTo>
                    <a:pt x="7304" y="21632"/>
                  </a:lnTo>
                  <a:lnTo>
                    <a:pt x="7580" y="21798"/>
                  </a:lnTo>
                  <a:lnTo>
                    <a:pt x="7857" y="21853"/>
                  </a:lnTo>
                  <a:lnTo>
                    <a:pt x="8134" y="21798"/>
                  </a:lnTo>
                  <a:lnTo>
                    <a:pt x="8410" y="21632"/>
                  </a:lnTo>
                  <a:lnTo>
                    <a:pt x="9627" y="20415"/>
                  </a:lnTo>
                  <a:lnTo>
                    <a:pt x="10844" y="21632"/>
                  </a:lnTo>
                  <a:lnTo>
                    <a:pt x="11121" y="21798"/>
                  </a:lnTo>
                  <a:lnTo>
                    <a:pt x="11398" y="21853"/>
                  </a:lnTo>
                  <a:lnTo>
                    <a:pt x="11674" y="21798"/>
                  </a:lnTo>
                  <a:lnTo>
                    <a:pt x="11951" y="21632"/>
                  </a:lnTo>
                  <a:lnTo>
                    <a:pt x="13168" y="20415"/>
                  </a:lnTo>
                  <a:lnTo>
                    <a:pt x="14385" y="21632"/>
                  </a:lnTo>
                  <a:lnTo>
                    <a:pt x="14606" y="21798"/>
                  </a:lnTo>
                  <a:lnTo>
                    <a:pt x="14938" y="21853"/>
                  </a:lnTo>
                  <a:lnTo>
                    <a:pt x="15215" y="21798"/>
                  </a:lnTo>
                  <a:lnTo>
                    <a:pt x="15436" y="21632"/>
                  </a:lnTo>
                  <a:lnTo>
                    <a:pt x="15547" y="21466"/>
                  </a:lnTo>
                  <a:lnTo>
                    <a:pt x="15658" y="21300"/>
                  </a:lnTo>
                  <a:lnTo>
                    <a:pt x="15713" y="21079"/>
                  </a:lnTo>
                  <a:lnTo>
                    <a:pt x="15713" y="775"/>
                  </a:lnTo>
                  <a:lnTo>
                    <a:pt x="15658" y="554"/>
                  </a:lnTo>
                  <a:lnTo>
                    <a:pt x="15547" y="332"/>
                  </a:lnTo>
                  <a:lnTo>
                    <a:pt x="15436" y="167"/>
                  </a:lnTo>
                  <a:lnTo>
                    <a:pt x="15215" y="56"/>
                  </a:lnTo>
                  <a:lnTo>
                    <a:pt x="14994" y="1"/>
                  </a:lnTo>
                  <a:lnTo>
                    <a:pt x="14772" y="1"/>
                  </a:lnTo>
                  <a:lnTo>
                    <a:pt x="14551" y="56"/>
                  </a:lnTo>
                  <a:lnTo>
                    <a:pt x="14385" y="222"/>
                  </a:lnTo>
                  <a:lnTo>
                    <a:pt x="13168" y="1439"/>
                  </a:lnTo>
                  <a:lnTo>
                    <a:pt x="11951" y="222"/>
                  </a:lnTo>
                  <a:lnTo>
                    <a:pt x="11674" y="56"/>
                  </a:lnTo>
                  <a:lnTo>
                    <a:pt x="11398" y="1"/>
                  </a:lnTo>
                  <a:lnTo>
                    <a:pt x="11121" y="56"/>
                  </a:lnTo>
                  <a:lnTo>
                    <a:pt x="10844" y="222"/>
                  </a:lnTo>
                  <a:lnTo>
                    <a:pt x="9627" y="1439"/>
                  </a:lnTo>
                  <a:lnTo>
                    <a:pt x="8410" y="222"/>
                  </a:lnTo>
                  <a:lnTo>
                    <a:pt x="8134" y="56"/>
                  </a:lnTo>
                  <a:lnTo>
                    <a:pt x="7857" y="1"/>
                  </a:lnTo>
                  <a:lnTo>
                    <a:pt x="7580" y="56"/>
                  </a:lnTo>
                  <a:lnTo>
                    <a:pt x="7304" y="222"/>
                  </a:lnTo>
                  <a:lnTo>
                    <a:pt x="6087" y="1439"/>
                  </a:lnTo>
                  <a:lnTo>
                    <a:pt x="4869" y="222"/>
                  </a:lnTo>
                  <a:lnTo>
                    <a:pt x="4593" y="56"/>
                  </a:lnTo>
                  <a:lnTo>
                    <a:pt x="4316" y="1"/>
                  </a:lnTo>
                  <a:lnTo>
                    <a:pt x="4040" y="56"/>
                  </a:lnTo>
                  <a:lnTo>
                    <a:pt x="3763" y="222"/>
                  </a:lnTo>
                  <a:lnTo>
                    <a:pt x="2546" y="1439"/>
                  </a:lnTo>
                  <a:lnTo>
                    <a:pt x="1329" y="222"/>
                  </a:lnTo>
                  <a:lnTo>
                    <a:pt x="1163" y="56"/>
                  </a:lnTo>
                  <a:lnTo>
                    <a:pt x="941"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3799883">
              <a:off x="8874076" y="2381618"/>
              <a:ext cx="248395" cy="248384"/>
            </a:xfrm>
            <a:custGeom>
              <a:avLst/>
              <a:gdLst/>
              <a:ahLst/>
              <a:cxnLst/>
              <a:rect l="0" t="0" r="0" b="0"/>
              <a:pathLst>
                <a:path w="21135" h="21134" extrusionOk="0">
                  <a:moveTo>
                    <a:pt x="17317" y="1549"/>
                  </a:moveTo>
                  <a:lnTo>
                    <a:pt x="17483" y="1604"/>
                  </a:lnTo>
                  <a:lnTo>
                    <a:pt x="17649" y="1715"/>
                  </a:lnTo>
                  <a:lnTo>
                    <a:pt x="17815" y="1826"/>
                  </a:lnTo>
                  <a:lnTo>
                    <a:pt x="19309" y="3319"/>
                  </a:lnTo>
                  <a:lnTo>
                    <a:pt x="19419" y="3485"/>
                  </a:lnTo>
                  <a:lnTo>
                    <a:pt x="19530" y="3651"/>
                  </a:lnTo>
                  <a:lnTo>
                    <a:pt x="19585" y="3817"/>
                  </a:lnTo>
                  <a:lnTo>
                    <a:pt x="19585" y="4039"/>
                  </a:lnTo>
                  <a:lnTo>
                    <a:pt x="19585" y="4205"/>
                  </a:lnTo>
                  <a:lnTo>
                    <a:pt x="19530" y="4426"/>
                  </a:lnTo>
                  <a:lnTo>
                    <a:pt x="19419" y="4592"/>
                  </a:lnTo>
                  <a:lnTo>
                    <a:pt x="19309" y="4703"/>
                  </a:lnTo>
                  <a:lnTo>
                    <a:pt x="17151" y="6915"/>
                  </a:lnTo>
                  <a:lnTo>
                    <a:pt x="14219" y="4039"/>
                  </a:lnTo>
                  <a:lnTo>
                    <a:pt x="16432" y="1826"/>
                  </a:lnTo>
                  <a:lnTo>
                    <a:pt x="16598" y="1715"/>
                  </a:lnTo>
                  <a:lnTo>
                    <a:pt x="16764" y="1604"/>
                  </a:lnTo>
                  <a:lnTo>
                    <a:pt x="16930" y="1549"/>
                  </a:lnTo>
                  <a:close/>
                  <a:moveTo>
                    <a:pt x="13168" y="5090"/>
                  </a:moveTo>
                  <a:lnTo>
                    <a:pt x="14053" y="6030"/>
                  </a:lnTo>
                  <a:lnTo>
                    <a:pt x="5312" y="14716"/>
                  </a:lnTo>
                  <a:lnTo>
                    <a:pt x="3763" y="14716"/>
                  </a:lnTo>
                  <a:lnTo>
                    <a:pt x="3652" y="14606"/>
                  </a:lnTo>
                  <a:lnTo>
                    <a:pt x="13168" y="5090"/>
                  </a:lnTo>
                  <a:close/>
                  <a:moveTo>
                    <a:pt x="15160" y="7081"/>
                  </a:moveTo>
                  <a:lnTo>
                    <a:pt x="16045" y="8022"/>
                  </a:lnTo>
                  <a:lnTo>
                    <a:pt x="6529" y="17482"/>
                  </a:lnTo>
                  <a:lnTo>
                    <a:pt x="6418" y="17372"/>
                  </a:lnTo>
                  <a:lnTo>
                    <a:pt x="6418" y="15823"/>
                  </a:lnTo>
                  <a:lnTo>
                    <a:pt x="15160" y="7081"/>
                  </a:lnTo>
                  <a:close/>
                  <a:moveTo>
                    <a:pt x="2933" y="16044"/>
                  </a:moveTo>
                  <a:lnTo>
                    <a:pt x="3154" y="16210"/>
                  </a:lnTo>
                  <a:lnTo>
                    <a:pt x="3431" y="16265"/>
                  </a:lnTo>
                  <a:lnTo>
                    <a:pt x="4869" y="16265"/>
                  </a:lnTo>
                  <a:lnTo>
                    <a:pt x="4869" y="17704"/>
                  </a:lnTo>
                  <a:lnTo>
                    <a:pt x="4925" y="17980"/>
                  </a:lnTo>
                  <a:lnTo>
                    <a:pt x="5090" y="18202"/>
                  </a:lnTo>
                  <a:lnTo>
                    <a:pt x="3707" y="18644"/>
                  </a:lnTo>
                  <a:lnTo>
                    <a:pt x="2490" y="17427"/>
                  </a:lnTo>
                  <a:lnTo>
                    <a:pt x="2933" y="16044"/>
                  </a:lnTo>
                  <a:close/>
                  <a:moveTo>
                    <a:pt x="1992" y="19087"/>
                  </a:moveTo>
                  <a:lnTo>
                    <a:pt x="2048" y="19142"/>
                  </a:lnTo>
                  <a:lnTo>
                    <a:pt x="1937" y="19197"/>
                  </a:lnTo>
                  <a:lnTo>
                    <a:pt x="1992" y="19087"/>
                  </a:lnTo>
                  <a:close/>
                  <a:moveTo>
                    <a:pt x="17151" y="0"/>
                  </a:moveTo>
                  <a:lnTo>
                    <a:pt x="16653" y="55"/>
                  </a:lnTo>
                  <a:lnTo>
                    <a:pt x="16155" y="221"/>
                  </a:lnTo>
                  <a:lnTo>
                    <a:pt x="15713" y="443"/>
                  </a:lnTo>
                  <a:lnTo>
                    <a:pt x="15325" y="775"/>
                  </a:lnTo>
                  <a:lnTo>
                    <a:pt x="12615" y="3485"/>
                  </a:lnTo>
                  <a:lnTo>
                    <a:pt x="1992" y="14052"/>
                  </a:lnTo>
                  <a:lnTo>
                    <a:pt x="1882" y="14218"/>
                  </a:lnTo>
                  <a:lnTo>
                    <a:pt x="1826" y="14384"/>
                  </a:lnTo>
                  <a:lnTo>
                    <a:pt x="56" y="20138"/>
                  </a:lnTo>
                  <a:lnTo>
                    <a:pt x="1" y="20359"/>
                  </a:lnTo>
                  <a:lnTo>
                    <a:pt x="56" y="20525"/>
                  </a:lnTo>
                  <a:lnTo>
                    <a:pt x="111" y="20746"/>
                  </a:lnTo>
                  <a:lnTo>
                    <a:pt x="222" y="20912"/>
                  </a:lnTo>
                  <a:lnTo>
                    <a:pt x="499" y="21078"/>
                  </a:lnTo>
                  <a:lnTo>
                    <a:pt x="775" y="21134"/>
                  </a:lnTo>
                  <a:lnTo>
                    <a:pt x="996" y="21078"/>
                  </a:lnTo>
                  <a:lnTo>
                    <a:pt x="6750" y="19308"/>
                  </a:lnTo>
                  <a:lnTo>
                    <a:pt x="6806" y="19308"/>
                  </a:lnTo>
                  <a:lnTo>
                    <a:pt x="6916" y="19253"/>
                  </a:lnTo>
                  <a:lnTo>
                    <a:pt x="7082" y="19142"/>
                  </a:lnTo>
                  <a:lnTo>
                    <a:pt x="17649" y="8520"/>
                  </a:lnTo>
                  <a:lnTo>
                    <a:pt x="20415" y="5809"/>
                  </a:lnTo>
                  <a:lnTo>
                    <a:pt x="20692" y="5422"/>
                  </a:lnTo>
                  <a:lnTo>
                    <a:pt x="20969" y="4979"/>
                  </a:lnTo>
                  <a:lnTo>
                    <a:pt x="21079" y="4537"/>
                  </a:lnTo>
                  <a:lnTo>
                    <a:pt x="21135" y="4039"/>
                  </a:lnTo>
                  <a:lnTo>
                    <a:pt x="21079" y="3541"/>
                  </a:lnTo>
                  <a:lnTo>
                    <a:pt x="20969" y="3043"/>
                  </a:lnTo>
                  <a:lnTo>
                    <a:pt x="20692" y="2600"/>
                  </a:lnTo>
                  <a:lnTo>
                    <a:pt x="20415" y="2213"/>
                  </a:lnTo>
                  <a:lnTo>
                    <a:pt x="18922" y="775"/>
                  </a:lnTo>
                  <a:lnTo>
                    <a:pt x="18534" y="443"/>
                  </a:lnTo>
                  <a:lnTo>
                    <a:pt x="18092" y="221"/>
                  </a:lnTo>
                  <a:lnTo>
                    <a:pt x="17594" y="55"/>
                  </a:lnTo>
                  <a:lnTo>
                    <a:pt x="17151"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8331321">
              <a:off x="8990974" y="3105466"/>
              <a:ext cx="252284" cy="230167"/>
            </a:xfrm>
            <a:custGeom>
              <a:avLst/>
              <a:gdLst/>
              <a:ahLst/>
              <a:cxnLst/>
              <a:rect l="0" t="0" r="0" b="0"/>
              <a:pathLst>
                <a:path w="21467" h="19585" extrusionOk="0">
                  <a:moveTo>
                    <a:pt x="15823" y="0"/>
                  </a:moveTo>
                  <a:lnTo>
                    <a:pt x="15270" y="55"/>
                  </a:lnTo>
                  <a:lnTo>
                    <a:pt x="14716" y="111"/>
                  </a:lnTo>
                  <a:lnTo>
                    <a:pt x="14163" y="277"/>
                  </a:lnTo>
                  <a:lnTo>
                    <a:pt x="13665" y="443"/>
                  </a:lnTo>
                  <a:lnTo>
                    <a:pt x="13167" y="664"/>
                  </a:lnTo>
                  <a:lnTo>
                    <a:pt x="12725" y="941"/>
                  </a:lnTo>
                  <a:lnTo>
                    <a:pt x="12282" y="1272"/>
                  </a:lnTo>
                  <a:lnTo>
                    <a:pt x="11840" y="1660"/>
                  </a:lnTo>
                  <a:lnTo>
                    <a:pt x="1273" y="12282"/>
                  </a:lnTo>
                  <a:lnTo>
                    <a:pt x="941" y="12559"/>
                  </a:lnTo>
                  <a:lnTo>
                    <a:pt x="719" y="12946"/>
                  </a:lnTo>
                  <a:lnTo>
                    <a:pt x="498" y="13278"/>
                  </a:lnTo>
                  <a:lnTo>
                    <a:pt x="332" y="13665"/>
                  </a:lnTo>
                  <a:lnTo>
                    <a:pt x="166" y="14052"/>
                  </a:lnTo>
                  <a:lnTo>
                    <a:pt x="56" y="14495"/>
                  </a:lnTo>
                  <a:lnTo>
                    <a:pt x="0" y="14882"/>
                  </a:lnTo>
                  <a:lnTo>
                    <a:pt x="0" y="15325"/>
                  </a:lnTo>
                  <a:lnTo>
                    <a:pt x="0" y="15712"/>
                  </a:lnTo>
                  <a:lnTo>
                    <a:pt x="56" y="16099"/>
                  </a:lnTo>
                  <a:lnTo>
                    <a:pt x="166" y="16542"/>
                  </a:lnTo>
                  <a:lnTo>
                    <a:pt x="332" y="16929"/>
                  </a:lnTo>
                  <a:lnTo>
                    <a:pt x="498" y="17316"/>
                  </a:lnTo>
                  <a:lnTo>
                    <a:pt x="719" y="17648"/>
                  </a:lnTo>
                  <a:lnTo>
                    <a:pt x="941" y="18036"/>
                  </a:lnTo>
                  <a:lnTo>
                    <a:pt x="1273" y="18368"/>
                  </a:lnTo>
                  <a:lnTo>
                    <a:pt x="1605" y="18644"/>
                  </a:lnTo>
                  <a:lnTo>
                    <a:pt x="1937" y="18921"/>
                  </a:lnTo>
                  <a:lnTo>
                    <a:pt x="2324" y="19087"/>
                  </a:lnTo>
                  <a:lnTo>
                    <a:pt x="2656" y="19308"/>
                  </a:lnTo>
                  <a:lnTo>
                    <a:pt x="3098" y="19419"/>
                  </a:lnTo>
                  <a:lnTo>
                    <a:pt x="3486" y="19529"/>
                  </a:lnTo>
                  <a:lnTo>
                    <a:pt x="3873" y="19585"/>
                  </a:lnTo>
                  <a:lnTo>
                    <a:pt x="4703" y="19585"/>
                  </a:lnTo>
                  <a:lnTo>
                    <a:pt x="5145" y="19529"/>
                  </a:lnTo>
                  <a:lnTo>
                    <a:pt x="5533" y="19419"/>
                  </a:lnTo>
                  <a:lnTo>
                    <a:pt x="5920" y="19308"/>
                  </a:lnTo>
                  <a:lnTo>
                    <a:pt x="6307" y="19087"/>
                  </a:lnTo>
                  <a:lnTo>
                    <a:pt x="6694" y="18921"/>
                  </a:lnTo>
                  <a:lnTo>
                    <a:pt x="7026" y="18644"/>
                  </a:lnTo>
                  <a:lnTo>
                    <a:pt x="7358" y="18368"/>
                  </a:lnTo>
                  <a:lnTo>
                    <a:pt x="17483" y="8188"/>
                  </a:lnTo>
                  <a:lnTo>
                    <a:pt x="17815" y="7801"/>
                  </a:lnTo>
                  <a:lnTo>
                    <a:pt x="18036" y="7358"/>
                  </a:lnTo>
                  <a:lnTo>
                    <a:pt x="18202" y="6860"/>
                  </a:lnTo>
                  <a:lnTo>
                    <a:pt x="18202" y="6362"/>
                  </a:lnTo>
                  <a:lnTo>
                    <a:pt x="18202" y="5920"/>
                  </a:lnTo>
                  <a:lnTo>
                    <a:pt x="18036" y="5422"/>
                  </a:lnTo>
                  <a:lnTo>
                    <a:pt x="17815" y="4979"/>
                  </a:lnTo>
                  <a:lnTo>
                    <a:pt x="17483" y="4592"/>
                  </a:lnTo>
                  <a:lnTo>
                    <a:pt x="17095" y="4260"/>
                  </a:lnTo>
                  <a:lnTo>
                    <a:pt x="16653" y="4039"/>
                  </a:lnTo>
                  <a:lnTo>
                    <a:pt x="16155" y="3928"/>
                  </a:lnTo>
                  <a:lnTo>
                    <a:pt x="15657" y="3873"/>
                  </a:lnTo>
                  <a:lnTo>
                    <a:pt x="15214" y="3928"/>
                  </a:lnTo>
                  <a:lnTo>
                    <a:pt x="14716" y="4039"/>
                  </a:lnTo>
                  <a:lnTo>
                    <a:pt x="14274" y="4260"/>
                  </a:lnTo>
                  <a:lnTo>
                    <a:pt x="13887" y="4592"/>
                  </a:lnTo>
                  <a:lnTo>
                    <a:pt x="6362" y="12116"/>
                  </a:lnTo>
                  <a:lnTo>
                    <a:pt x="6197" y="12337"/>
                  </a:lnTo>
                  <a:lnTo>
                    <a:pt x="6141" y="12614"/>
                  </a:lnTo>
                  <a:lnTo>
                    <a:pt x="6197" y="12946"/>
                  </a:lnTo>
                  <a:lnTo>
                    <a:pt x="6362" y="13167"/>
                  </a:lnTo>
                  <a:lnTo>
                    <a:pt x="6639" y="13333"/>
                  </a:lnTo>
                  <a:lnTo>
                    <a:pt x="6916" y="13388"/>
                  </a:lnTo>
                  <a:lnTo>
                    <a:pt x="7248" y="13333"/>
                  </a:lnTo>
                  <a:lnTo>
                    <a:pt x="7469" y="13167"/>
                  </a:lnTo>
                  <a:lnTo>
                    <a:pt x="14993" y="5698"/>
                  </a:lnTo>
                  <a:lnTo>
                    <a:pt x="15159" y="5532"/>
                  </a:lnTo>
                  <a:lnTo>
                    <a:pt x="15325" y="5477"/>
                  </a:lnTo>
                  <a:lnTo>
                    <a:pt x="15491" y="5422"/>
                  </a:lnTo>
                  <a:lnTo>
                    <a:pt x="15878" y="5422"/>
                  </a:lnTo>
                  <a:lnTo>
                    <a:pt x="16044" y="5477"/>
                  </a:lnTo>
                  <a:lnTo>
                    <a:pt x="16210" y="5532"/>
                  </a:lnTo>
                  <a:lnTo>
                    <a:pt x="16376" y="5698"/>
                  </a:lnTo>
                  <a:lnTo>
                    <a:pt x="16487" y="5809"/>
                  </a:lnTo>
                  <a:lnTo>
                    <a:pt x="16597" y="6030"/>
                  </a:lnTo>
                  <a:lnTo>
                    <a:pt x="16653" y="6196"/>
                  </a:lnTo>
                  <a:lnTo>
                    <a:pt x="16653" y="6362"/>
                  </a:lnTo>
                  <a:lnTo>
                    <a:pt x="16653" y="6584"/>
                  </a:lnTo>
                  <a:lnTo>
                    <a:pt x="16597" y="6750"/>
                  </a:lnTo>
                  <a:lnTo>
                    <a:pt x="16487" y="6916"/>
                  </a:lnTo>
                  <a:lnTo>
                    <a:pt x="16376" y="7082"/>
                  </a:lnTo>
                  <a:lnTo>
                    <a:pt x="6252" y="17261"/>
                  </a:lnTo>
                  <a:lnTo>
                    <a:pt x="5809" y="17593"/>
                  </a:lnTo>
                  <a:lnTo>
                    <a:pt x="5367" y="17870"/>
                  </a:lnTo>
                  <a:lnTo>
                    <a:pt x="4813" y="18036"/>
                  </a:lnTo>
                  <a:lnTo>
                    <a:pt x="3762" y="18036"/>
                  </a:lnTo>
                  <a:lnTo>
                    <a:pt x="3264" y="17870"/>
                  </a:lnTo>
                  <a:lnTo>
                    <a:pt x="2766" y="17593"/>
                  </a:lnTo>
                  <a:lnTo>
                    <a:pt x="2324" y="17261"/>
                  </a:lnTo>
                  <a:lnTo>
                    <a:pt x="1992" y="16819"/>
                  </a:lnTo>
                  <a:lnTo>
                    <a:pt x="1771" y="16321"/>
                  </a:lnTo>
                  <a:lnTo>
                    <a:pt x="1605" y="15823"/>
                  </a:lnTo>
                  <a:lnTo>
                    <a:pt x="1549" y="15325"/>
                  </a:lnTo>
                  <a:lnTo>
                    <a:pt x="1605" y="14772"/>
                  </a:lnTo>
                  <a:lnTo>
                    <a:pt x="1771" y="14274"/>
                  </a:lnTo>
                  <a:lnTo>
                    <a:pt x="1992" y="13776"/>
                  </a:lnTo>
                  <a:lnTo>
                    <a:pt x="2324" y="13333"/>
                  </a:lnTo>
                  <a:lnTo>
                    <a:pt x="12946" y="2766"/>
                  </a:lnTo>
                  <a:lnTo>
                    <a:pt x="13223" y="2490"/>
                  </a:lnTo>
                  <a:lnTo>
                    <a:pt x="13555" y="2268"/>
                  </a:lnTo>
                  <a:lnTo>
                    <a:pt x="13887" y="2047"/>
                  </a:lnTo>
                  <a:lnTo>
                    <a:pt x="14274" y="1881"/>
                  </a:lnTo>
                  <a:lnTo>
                    <a:pt x="14661" y="1715"/>
                  </a:lnTo>
                  <a:lnTo>
                    <a:pt x="15048" y="1660"/>
                  </a:lnTo>
                  <a:lnTo>
                    <a:pt x="15436" y="1604"/>
                  </a:lnTo>
                  <a:lnTo>
                    <a:pt x="15823" y="1549"/>
                  </a:lnTo>
                  <a:lnTo>
                    <a:pt x="16210" y="1604"/>
                  </a:lnTo>
                  <a:lnTo>
                    <a:pt x="16653" y="1660"/>
                  </a:lnTo>
                  <a:lnTo>
                    <a:pt x="17040" y="1715"/>
                  </a:lnTo>
                  <a:lnTo>
                    <a:pt x="17372" y="1881"/>
                  </a:lnTo>
                  <a:lnTo>
                    <a:pt x="17759" y="2047"/>
                  </a:lnTo>
                  <a:lnTo>
                    <a:pt x="18091" y="2268"/>
                  </a:lnTo>
                  <a:lnTo>
                    <a:pt x="18423" y="2490"/>
                  </a:lnTo>
                  <a:lnTo>
                    <a:pt x="18700" y="2766"/>
                  </a:lnTo>
                  <a:lnTo>
                    <a:pt x="18976" y="3043"/>
                  </a:lnTo>
                  <a:lnTo>
                    <a:pt x="19253" y="3375"/>
                  </a:lnTo>
                  <a:lnTo>
                    <a:pt x="19419" y="3707"/>
                  </a:lnTo>
                  <a:lnTo>
                    <a:pt x="19585" y="4094"/>
                  </a:lnTo>
                  <a:lnTo>
                    <a:pt x="19751" y="4481"/>
                  </a:lnTo>
                  <a:lnTo>
                    <a:pt x="19862" y="4869"/>
                  </a:lnTo>
                  <a:lnTo>
                    <a:pt x="19917" y="5256"/>
                  </a:lnTo>
                  <a:lnTo>
                    <a:pt x="19917" y="5643"/>
                  </a:lnTo>
                  <a:lnTo>
                    <a:pt x="19917" y="6030"/>
                  </a:lnTo>
                  <a:lnTo>
                    <a:pt x="19862" y="6473"/>
                  </a:lnTo>
                  <a:lnTo>
                    <a:pt x="19751" y="6860"/>
                  </a:lnTo>
                  <a:lnTo>
                    <a:pt x="19585" y="7192"/>
                  </a:lnTo>
                  <a:lnTo>
                    <a:pt x="19419" y="7579"/>
                  </a:lnTo>
                  <a:lnTo>
                    <a:pt x="19253" y="7911"/>
                  </a:lnTo>
                  <a:lnTo>
                    <a:pt x="18976" y="8243"/>
                  </a:lnTo>
                  <a:lnTo>
                    <a:pt x="18700" y="8520"/>
                  </a:lnTo>
                  <a:lnTo>
                    <a:pt x="11231" y="16044"/>
                  </a:lnTo>
                  <a:lnTo>
                    <a:pt x="11065" y="16265"/>
                  </a:lnTo>
                  <a:lnTo>
                    <a:pt x="11010" y="16597"/>
                  </a:lnTo>
                  <a:lnTo>
                    <a:pt x="11065" y="16874"/>
                  </a:lnTo>
                  <a:lnTo>
                    <a:pt x="11231" y="17150"/>
                  </a:lnTo>
                  <a:lnTo>
                    <a:pt x="11452" y="17316"/>
                  </a:lnTo>
                  <a:lnTo>
                    <a:pt x="11784" y="17372"/>
                  </a:lnTo>
                  <a:lnTo>
                    <a:pt x="12061" y="17316"/>
                  </a:lnTo>
                  <a:lnTo>
                    <a:pt x="12282" y="17150"/>
                  </a:lnTo>
                  <a:lnTo>
                    <a:pt x="19806" y="9626"/>
                  </a:lnTo>
                  <a:lnTo>
                    <a:pt x="20194" y="9184"/>
                  </a:lnTo>
                  <a:lnTo>
                    <a:pt x="20526" y="8741"/>
                  </a:lnTo>
                  <a:lnTo>
                    <a:pt x="20802" y="8299"/>
                  </a:lnTo>
                  <a:lnTo>
                    <a:pt x="21023" y="7801"/>
                  </a:lnTo>
                  <a:lnTo>
                    <a:pt x="21189" y="7303"/>
                  </a:lnTo>
                  <a:lnTo>
                    <a:pt x="21355" y="6750"/>
                  </a:lnTo>
                  <a:lnTo>
                    <a:pt x="21411" y="6196"/>
                  </a:lnTo>
                  <a:lnTo>
                    <a:pt x="21466" y="5643"/>
                  </a:lnTo>
                  <a:lnTo>
                    <a:pt x="21411" y="5090"/>
                  </a:lnTo>
                  <a:lnTo>
                    <a:pt x="21355" y="4537"/>
                  </a:lnTo>
                  <a:lnTo>
                    <a:pt x="21189" y="3983"/>
                  </a:lnTo>
                  <a:lnTo>
                    <a:pt x="21023" y="3485"/>
                  </a:lnTo>
                  <a:lnTo>
                    <a:pt x="20802" y="2988"/>
                  </a:lnTo>
                  <a:lnTo>
                    <a:pt x="20526" y="2545"/>
                  </a:lnTo>
                  <a:lnTo>
                    <a:pt x="20194" y="2102"/>
                  </a:lnTo>
                  <a:lnTo>
                    <a:pt x="19806" y="1660"/>
                  </a:lnTo>
                  <a:lnTo>
                    <a:pt x="19419" y="1272"/>
                  </a:lnTo>
                  <a:lnTo>
                    <a:pt x="18976" y="941"/>
                  </a:lnTo>
                  <a:lnTo>
                    <a:pt x="18479" y="664"/>
                  </a:lnTo>
                  <a:lnTo>
                    <a:pt x="17981" y="443"/>
                  </a:lnTo>
                  <a:lnTo>
                    <a:pt x="17483" y="277"/>
                  </a:lnTo>
                  <a:lnTo>
                    <a:pt x="16929" y="111"/>
                  </a:lnTo>
                  <a:lnTo>
                    <a:pt x="16376" y="55"/>
                  </a:lnTo>
                  <a:lnTo>
                    <a:pt x="15823"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rot="-4393353">
              <a:off x="9003600" y="4587778"/>
              <a:ext cx="264649" cy="215229"/>
            </a:xfrm>
            <a:custGeom>
              <a:avLst/>
              <a:gdLst/>
              <a:ahLst/>
              <a:cxnLst/>
              <a:rect l="0" t="0" r="0" b="0"/>
              <a:pathLst>
                <a:path w="22518" h="18313" extrusionOk="0">
                  <a:moveTo>
                    <a:pt x="3873" y="1549"/>
                  </a:moveTo>
                  <a:lnTo>
                    <a:pt x="4371" y="1605"/>
                  </a:lnTo>
                  <a:lnTo>
                    <a:pt x="4758" y="1715"/>
                  </a:lnTo>
                  <a:lnTo>
                    <a:pt x="5145" y="1936"/>
                  </a:lnTo>
                  <a:lnTo>
                    <a:pt x="5533" y="2213"/>
                  </a:lnTo>
                  <a:lnTo>
                    <a:pt x="5809" y="2545"/>
                  </a:lnTo>
                  <a:lnTo>
                    <a:pt x="6031" y="2932"/>
                  </a:lnTo>
                  <a:lnTo>
                    <a:pt x="6141" y="3375"/>
                  </a:lnTo>
                  <a:lnTo>
                    <a:pt x="6197" y="3873"/>
                  </a:lnTo>
                  <a:lnTo>
                    <a:pt x="6141" y="4315"/>
                  </a:lnTo>
                  <a:lnTo>
                    <a:pt x="6031" y="4758"/>
                  </a:lnTo>
                  <a:lnTo>
                    <a:pt x="5809" y="5145"/>
                  </a:lnTo>
                  <a:lnTo>
                    <a:pt x="5533" y="5477"/>
                  </a:lnTo>
                  <a:lnTo>
                    <a:pt x="5145" y="5754"/>
                  </a:lnTo>
                  <a:lnTo>
                    <a:pt x="4758" y="5975"/>
                  </a:lnTo>
                  <a:lnTo>
                    <a:pt x="4371" y="6141"/>
                  </a:lnTo>
                  <a:lnTo>
                    <a:pt x="3430" y="6141"/>
                  </a:lnTo>
                  <a:lnTo>
                    <a:pt x="2988" y="5975"/>
                  </a:lnTo>
                  <a:lnTo>
                    <a:pt x="2601" y="5754"/>
                  </a:lnTo>
                  <a:lnTo>
                    <a:pt x="2213" y="5477"/>
                  </a:lnTo>
                  <a:lnTo>
                    <a:pt x="1937" y="5145"/>
                  </a:lnTo>
                  <a:lnTo>
                    <a:pt x="1715" y="4758"/>
                  </a:lnTo>
                  <a:lnTo>
                    <a:pt x="1605" y="4315"/>
                  </a:lnTo>
                  <a:lnTo>
                    <a:pt x="1549" y="3873"/>
                  </a:lnTo>
                  <a:lnTo>
                    <a:pt x="1605" y="3375"/>
                  </a:lnTo>
                  <a:lnTo>
                    <a:pt x="1715" y="2932"/>
                  </a:lnTo>
                  <a:lnTo>
                    <a:pt x="1937" y="2545"/>
                  </a:lnTo>
                  <a:lnTo>
                    <a:pt x="2213" y="2213"/>
                  </a:lnTo>
                  <a:lnTo>
                    <a:pt x="2601" y="1936"/>
                  </a:lnTo>
                  <a:lnTo>
                    <a:pt x="2988" y="1715"/>
                  </a:lnTo>
                  <a:lnTo>
                    <a:pt x="3430" y="1605"/>
                  </a:lnTo>
                  <a:lnTo>
                    <a:pt x="3873" y="1549"/>
                  </a:lnTo>
                  <a:close/>
                  <a:moveTo>
                    <a:pt x="19806" y="3651"/>
                  </a:moveTo>
                  <a:lnTo>
                    <a:pt x="20249" y="3762"/>
                  </a:lnTo>
                  <a:lnTo>
                    <a:pt x="12725" y="8243"/>
                  </a:lnTo>
                  <a:lnTo>
                    <a:pt x="11895" y="7745"/>
                  </a:lnTo>
                  <a:lnTo>
                    <a:pt x="18700" y="3762"/>
                  </a:lnTo>
                  <a:lnTo>
                    <a:pt x="18977" y="3651"/>
                  </a:lnTo>
                  <a:close/>
                  <a:moveTo>
                    <a:pt x="10401" y="8631"/>
                  </a:moveTo>
                  <a:lnTo>
                    <a:pt x="10457" y="8686"/>
                  </a:lnTo>
                  <a:lnTo>
                    <a:pt x="12227" y="9737"/>
                  </a:lnTo>
                  <a:lnTo>
                    <a:pt x="12282" y="9792"/>
                  </a:lnTo>
                  <a:lnTo>
                    <a:pt x="20249" y="14550"/>
                  </a:lnTo>
                  <a:lnTo>
                    <a:pt x="20028" y="14606"/>
                  </a:lnTo>
                  <a:lnTo>
                    <a:pt x="19585" y="14661"/>
                  </a:lnTo>
                  <a:lnTo>
                    <a:pt x="19198" y="14661"/>
                  </a:lnTo>
                  <a:lnTo>
                    <a:pt x="18921" y="14606"/>
                  </a:lnTo>
                  <a:lnTo>
                    <a:pt x="18700" y="14495"/>
                  </a:lnTo>
                  <a:lnTo>
                    <a:pt x="9571" y="9129"/>
                  </a:lnTo>
                  <a:lnTo>
                    <a:pt x="10401" y="8631"/>
                  </a:lnTo>
                  <a:close/>
                  <a:moveTo>
                    <a:pt x="3873" y="12116"/>
                  </a:moveTo>
                  <a:lnTo>
                    <a:pt x="4371" y="12171"/>
                  </a:lnTo>
                  <a:lnTo>
                    <a:pt x="4758" y="12282"/>
                  </a:lnTo>
                  <a:lnTo>
                    <a:pt x="5145" y="12503"/>
                  </a:lnTo>
                  <a:lnTo>
                    <a:pt x="5533" y="12780"/>
                  </a:lnTo>
                  <a:lnTo>
                    <a:pt x="5809" y="13167"/>
                  </a:lnTo>
                  <a:lnTo>
                    <a:pt x="6031" y="13554"/>
                  </a:lnTo>
                  <a:lnTo>
                    <a:pt x="6141" y="13997"/>
                  </a:lnTo>
                  <a:lnTo>
                    <a:pt x="6197" y="14440"/>
                  </a:lnTo>
                  <a:lnTo>
                    <a:pt x="6141" y="14882"/>
                  </a:lnTo>
                  <a:lnTo>
                    <a:pt x="6031" y="15325"/>
                  </a:lnTo>
                  <a:lnTo>
                    <a:pt x="5809" y="15712"/>
                  </a:lnTo>
                  <a:lnTo>
                    <a:pt x="5533" y="16099"/>
                  </a:lnTo>
                  <a:lnTo>
                    <a:pt x="5145" y="16376"/>
                  </a:lnTo>
                  <a:lnTo>
                    <a:pt x="4758" y="16597"/>
                  </a:lnTo>
                  <a:lnTo>
                    <a:pt x="4371" y="16708"/>
                  </a:lnTo>
                  <a:lnTo>
                    <a:pt x="3873" y="16763"/>
                  </a:lnTo>
                  <a:lnTo>
                    <a:pt x="3430" y="16708"/>
                  </a:lnTo>
                  <a:lnTo>
                    <a:pt x="2988" y="16597"/>
                  </a:lnTo>
                  <a:lnTo>
                    <a:pt x="2601" y="16376"/>
                  </a:lnTo>
                  <a:lnTo>
                    <a:pt x="2213" y="16099"/>
                  </a:lnTo>
                  <a:lnTo>
                    <a:pt x="1937" y="15712"/>
                  </a:lnTo>
                  <a:lnTo>
                    <a:pt x="1715" y="15325"/>
                  </a:lnTo>
                  <a:lnTo>
                    <a:pt x="1605" y="14882"/>
                  </a:lnTo>
                  <a:lnTo>
                    <a:pt x="1549" y="14440"/>
                  </a:lnTo>
                  <a:lnTo>
                    <a:pt x="1605" y="13997"/>
                  </a:lnTo>
                  <a:lnTo>
                    <a:pt x="1715" y="13554"/>
                  </a:lnTo>
                  <a:lnTo>
                    <a:pt x="1937" y="13167"/>
                  </a:lnTo>
                  <a:lnTo>
                    <a:pt x="2213" y="12780"/>
                  </a:lnTo>
                  <a:lnTo>
                    <a:pt x="2601" y="12503"/>
                  </a:lnTo>
                  <a:lnTo>
                    <a:pt x="2988" y="12282"/>
                  </a:lnTo>
                  <a:lnTo>
                    <a:pt x="3430" y="12171"/>
                  </a:lnTo>
                  <a:lnTo>
                    <a:pt x="3873" y="12116"/>
                  </a:lnTo>
                  <a:close/>
                  <a:moveTo>
                    <a:pt x="3486" y="0"/>
                  </a:moveTo>
                  <a:lnTo>
                    <a:pt x="3098" y="55"/>
                  </a:lnTo>
                  <a:lnTo>
                    <a:pt x="2711" y="166"/>
                  </a:lnTo>
                  <a:lnTo>
                    <a:pt x="2379" y="277"/>
                  </a:lnTo>
                  <a:lnTo>
                    <a:pt x="2047" y="443"/>
                  </a:lnTo>
                  <a:lnTo>
                    <a:pt x="1715" y="664"/>
                  </a:lnTo>
                  <a:lnTo>
                    <a:pt x="1439" y="885"/>
                  </a:lnTo>
                  <a:lnTo>
                    <a:pt x="1162" y="1107"/>
                  </a:lnTo>
                  <a:lnTo>
                    <a:pt x="886" y="1383"/>
                  </a:lnTo>
                  <a:lnTo>
                    <a:pt x="664" y="1715"/>
                  </a:lnTo>
                  <a:lnTo>
                    <a:pt x="498" y="1992"/>
                  </a:lnTo>
                  <a:lnTo>
                    <a:pt x="332" y="2324"/>
                  </a:lnTo>
                  <a:lnTo>
                    <a:pt x="166" y="2711"/>
                  </a:lnTo>
                  <a:lnTo>
                    <a:pt x="111" y="3098"/>
                  </a:lnTo>
                  <a:lnTo>
                    <a:pt x="56" y="3430"/>
                  </a:lnTo>
                  <a:lnTo>
                    <a:pt x="0" y="3873"/>
                  </a:lnTo>
                  <a:lnTo>
                    <a:pt x="56" y="4260"/>
                  </a:lnTo>
                  <a:lnTo>
                    <a:pt x="111" y="4647"/>
                  </a:lnTo>
                  <a:lnTo>
                    <a:pt x="166" y="4979"/>
                  </a:lnTo>
                  <a:lnTo>
                    <a:pt x="332" y="5367"/>
                  </a:lnTo>
                  <a:lnTo>
                    <a:pt x="498" y="5698"/>
                  </a:lnTo>
                  <a:lnTo>
                    <a:pt x="664" y="6030"/>
                  </a:lnTo>
                  <a:lnTo>
                    <a:pt x="886" y="6307"/>
                  </a:lnTo>
                  <a:lnTo>
                    <a:pt x="1162" y="6584"/>
                  </a:lnTo>
                  <a:lnTo>
                    <a:pt x="1439" y="6805"/>
                  </a:lnTo>
                  <a:lnTo>
                    <a:pt x="1715" y="7026"/>
                  </a:lnTo>
                  <a:lnTo>
                    <a:pt x="2047" y="7248"/>
                  </a:lnTo>
                  <a:lnTo>
                    <a:pt x="2379" y="7414"/>
                  </a:lnTo>
                  <a:lnTo>
                    <a:pt x="2711" y="7524"/>
                  </a:lnTo>
                  <a:lnTo>
                    <a:pt x="3098" y="7635"/>
                  </a:lnTo>
                  <a:lnTo>
                    <a:pt x="3486" y="7690"/>
                  </a:lnTo>
                  <a:lnTo>
                    <a:pt x="4094" y="7690"/>
                  </a:lnTo>
                  <a:lnTo>
                    <a:pt x="6529" y="9129"/>
                  </a:lnTo>
                  <a:lnTo>
                    <a:pt x="4039" y="10622"/>
                  </a:lnTo>
                  <a:lnTo>
                    <a:pt x="3873" y="10567"/>
                  </a:lnTo>
                  <a:lnTo>
                    <a:pt x="3486" y="10622"/>
                  </a:lnTo>
                  <a:lnTo>
                    <a:pt x="3098" y="10678"/>
                  </a:lnTo>
                  <a:lnTo>
                    <a:pt x="2711" y="10733"/>
                  </a:lnTo>
                  <a:lnTo>
                    <a:pt x="2379" y="10899"/>
                  </a:lnTo>
                  <a:lnTo>
                    <a:pt x="2047" y="11065"/>
                  </a:lnTo>
                  <a:lnTo>
                    <a:pt x="1715" y="11231"/>
                  </a:lnTo>
                  <a:lnTo>
                    <a:pt x="1439" y="11452"/>
                  </a:lnTo>
                  <a:lnTo>
                    <a:pt x="1162" y="11729"/>
                  </a:lnTo>
                  <a:lnTo>
                    <a:pt x="886" y="12005"/>
                  </a:lnTo>
                  <a:lnTo>
                    <a:pt x="664" y="12282"/>
                  </a:lnTo>
                  <a:lnTo>
                    <a:pt x="498" y="12614"/>
                  </a:lnTo>
                  <a:lnTo>
                    <a:pt x="332" y="12946"/>
                  </a:lnTo>
                  <a:lnTo>
                    <a:pt x="166" y="13278"/>
                  </a:lnTo>
                  <a:lnTo>
                    <a:pt x="111" y="13665"/>
                  </a:lnTo>
                  <a:lnTo>
                    <a:pt x="56" y="14052"/>
                  </a:lnTo>
                  <a:lnTo>
                    <a:pt x="0" y="14440"/>
                  </a:lnTo>
                  <a:lnTo>
                    <a:pt x="56" y="14827"/>
                  </a:lnTo>
                  <a:lnTo>
                    <a:pt x="111" y="15214"/>
                  </a:lnTo>
                  <a:lnTo>
                    <a:pt x="166" y="15601"/>
                  </a:lnTo>
                  <a:lnTo>
                    <a:pt x="332" y="15933"/>
                  </a:lnTo>
                  <a:lnTo>
                    <a:pt x="498" y="16265"/>
                  </a:lnTo>
                  <a:lnTo>
                    <a:pt x="664" y="16597"/>
                  </a:lnTo>
                  <a:lnTo>
                    <a:pt x="886" y="16874"/>
                  </a:lnTo>
                  <a:lnTo>
                    <a:pt x="1162" y="17151"/>
                  </a:lnTo>
                  <a:lnTo>
                    <a:pt x="1439" y="17427"/>
                  </a:lnTo>
                  <a:lnTo>
                    <a:pt x="1715" y="17648"/>
                  </a:lnTo>
                  <a:lnTo>
                    <a:pt x="2047" y="17814"/>
                  </a:lnTo>
                  <a:lnTo>
                    <a:pt x="2379" y="17980"/>
                  </a:lnTo>
                  <a:lnTo>
                    <a:pt x="2711" y="18146"/>
                  </a:lnTo>
                  <a:lnTo>
                    <a:pt x="3098" y="18202"/>
                  </a:lnTo>
                  <a:lnTo>
                    <a:pt x="3486" y="18257"/>
                  </a:lnTo>
                  <a:lnTo>
                    <a:pt x="3873" y="18312"/>
                  </a:lnTo>
                  <a:lnTo>
                    <a:pt x="4260" y="18257"/>
                  </a:lnTo>
                  <a:lnTo>
                    <a:pt x="4648" y="18202"/>
                  </a:lnTo>
                  <a:lnTo>
                    <a:pt x="5035" y="18146"/>
                  </a:lnTo>
                  <a:lnTo>
                    <a:pt x="5367" y="17980"/>
                  </a:lnTo>
                  <a:lnTo>
                    <a:pt x="5699" y="17814"/>
                  </a:lnTo>
                  <a:lnTo>
                    <a:pt x="6031" y="17648"/>
                  </a:lnTo>
                  <a:lnTo>
                    <a:pt x="6307" y="17427"/>
                  </a:lnTo>
                  <a:lnTo>
                    <a:pt x="6584" y="17151"/>
                  </a:lnTo>
                  <a:lnTo>
                    <a:pt x="6861" y="16874"/>
                  </a:lnTo>
                  <a:lnTo>
                    <a:pt x="7082" y="16597"/>
                  </a:lnTo>
                  <a:lnTo>
                    <a:pt x="7248" y="16265"/>
                  </a:lnTo>
                  <a:lnTo>
                    <a:pt x="7414" y="15933"/>
                  </a:lnTo>
                  <a:lnTo>
                    <a:pt x="7580" y="15601"/>
                  </a:lnTo>
                  <a:lnTo>
                    <a:pt x="7635" y="15214"/>
                  </a:lnTo>
                  <a:lnTo>
                    <a:pt x="7746" y="14827"/>
                  </a:lnTo>
                  <a:lnTo>
                    <a:pt x="7746" y="14440"/>
                  </a:lnTo>
                  <a:lnTo>
                    <a:pt x="7690" y="13942"/>
                  </a:lnTo>
                  <a:lnTo>
                    <a:pt x="7635" y="13499"/>
                  </a:lnTo>
                  <a:lnTo>
                    <a:pt x="7469" y="13001"/>
                  </a:lnTo>
                  <a:lnTo>
                    <a:pt x="7248" y="12614"/>
                  </a:lnTo>
                  <a:lnTo>
                    <a:pt x="7027" y="12227"/>
                  </a:lnTo>
                  <a:lnTo>
                    <a:pt x="6750" y="11839"/>
                  </a:lnTo>
                  <a:lnTo>
                    <a:pt x="6418" y="11507"/>
                  </a:lnTo>
                  <a:lnTo>
                    <a:pt x="6031" y="11231"/>
                  </a:lnTo>
                  <a:lnTo>
                    <a:pt x="8078" y="10014"/>
                  </a:lnTo>
                  <a:lnTo>
                    <a:pt x="17925" y="15823"/>
                  </a:lnTo>
                  <a:lnTo>
                    <a:pt x="18202" y="15989"/>
                  </a:lnTo>
                  <a:lnTo>
                    <a:pt x="18589" y="16099"/>
                  </a:lnTo>
                  <a:lnTo>
                    <a:pt x="18977" y="16155"/>
                  </a:lnTo>
                  <a:lnTo>
                    <a:pt x="19419" y="16210"/>
                  </a:lnTo>
                  <a:lnTo>
                    <a:pt x="19862" y="16155"/>
                  </a:lnTo>
                  <a:lnTo>
                    <a:pt x="20304" y="16099"/>
                  </a:lnTo>
                  <a:lnTo>
                    <a:pt x="20747" y="15989"/>
                  </a:lnTo>
                  <a:lnTo>
                    <a:pt x="21356" y="15767"/>
                  </a:lnTo>
                  <a:lnTo>
                    <a:pt x="21632" y="15657"/>
                  </a:lnTo>
                  <a:lnTo>
                    <a:pt x="21964" y="15435"/>
                  </a:lnTo>
                  <a:lnTo>
                    <a:pt x="22185" y="15214"/>
                  </a:lnTo>
                  <a:lnTo>
                    <a:pt x="22407" y="14882"/>
                  </a:lnTo>
                  <a:lnTo>
                    <a:pt x="22517" y="14606"/>
                  </a:lnTo>
                  <a:lnTo>
                    <a:pt x="22517" y="14329"/>
                  </a:lnTo>
                  <a:lnTo>
                    <a:pt x="22351" y="14052"/>
                  </a:lnTo>
                  <a:lnTo>
                    <a:pt x="22130" y="13831"/>
                  </a:lnTo>
                  <a:lnTo>
                    <a:pt x="14219" y="9129"/>
                  </a:lnTo>
                  <a:lnTo>
                    <a:pt x="22130" y="4426"/>
                  </a:lnTo>
                  <a:lnTo>
                    <a:pt x="22351" y="4205"/>
                  </a:lnTo>
                  <a:lnTo>
                    <a:pt x="22517" y="3983"/>
                  </a:lnTo>
                  <a:lnTo>
                    <a:pt x="22517" y="3651"/>
                  </a:lnTo>
                  <a:lnTo>
                    <a:pt x="22407" y="3375"/>
                  </a:lnTo>
                  <a:lnTo>
                    <a:pt x="22241" y="3154"/>
                  </a:lnTo>
                  <a:lnTo>
                    <a:pt x="22075" y="2932"/>
                  </a:lnTo>
                  <a:lnTo>
                    <a:pt x="21798" y="2766"/>
                  </a:lnTo>
                  <a:lnTo>
                    <a:pt x="21577" y="2600"/>
                  </a:lnTo>
                  <a:lnTo>
                    <a:pt x="20968" y="2379"/>
                  </a:lnTo>
                  <a:lnTo>
                    <a:pt x="20304" y="2213"/>
                  </a:lnTo>
                  <a:lnTo>
                    <a:pt x="19640" y="2102"/>
                  </a:lnTo>
                  <a:lnTo>
                    <a:pt x="18977" y="2102"/>
                  </a:lnTo>
                  <a:lnTo>
                    <a:pt x="18423" y="2213"/>
                  </a:lnTo>
                  <a:lnTo>
                    <a:pt x="18147" y="2324"/>
                  </a:lnTo>
                  <a:lnTo>
                    <a:pt x="17925" y="2434"/>
                  </a:lnTo>
                  <a:lnTo>
                    <a:pt x="8078" y="8243"/>
                  </a:lnTo>
                  <a:lnTo>
                    <a:pt x="6031" y="7026"/>
                  </a:lnTo>
                  <a:lnTo>
                    <a:pt x="6418" y="6750"/>
                  </a:lnTo>
                  <a:lnTo>
                    <a:pt x="6750" y="6418"/>
                  </a:lnTo>
                  <a:lnTo>
                    <a:pt x="7027" y="6086"/>
                  </a:lnTo>
                  <a:lnTo>
                    <a:pt x="7248" y="5698"/>
                  </a:lnTo>
                  <a:lnTo>
                    <a:pt x="7469" y="5256"/>
                  </a:lnTo>
                  <a:lnTo>
                    <a:pt x="7635" y="4813"/>
                  </a:lnTo>
                  <a:lnTo>
                    <a:pt x="7690" y="4315"/>
                  </a:lnTo>
                  <a:lnTo>
                    <a:pt x="7746" y="3873"/>
                  </a:lnTo>
                  <a:lnTo>
                    <a:pt x="7746" y="3430"/>
                  </a:lnTo>
                  <a:lnTo>
                    <a:pt x="7635" y="3098"/>
                  </a:lnTo>
                  <a:lnTo>
                    <a:pt x="7580" y="2711"/>
                  </a:lnTo>
                  <a:lnTo>
                    <a:pt x="7414" y="2324"/>
                  </a:lnTo>
                  <a:lnTo>
                    <a:pt x="7248" y="1992"/>
                  </a:lnTo>
                  <a:lnTo>
                    <a:pt x="7082" y="1715"/>
                  </a:lnTo>
                  <a:lnTo>
                    <a:pt x="6861" y="1383"/>
                  </a:lnTo>
                  <a:lnTo>
                    <a:pt x="6584" y="1107"/>
                  </a:lnTo>
                  <a:lnTo>
                    <a:pt x="6307" y="885"/>
                  </a:lnTo>
                  <a:lnTo>
                    <a:pt x="6031" y="664"/>
                  </a:lnTo>
                  <a:lnTo>
                    <a:pt x="5699" y="443"/>
                  </a:lnTo>
                  <a:lnTo>
                    <a:pt x="5367" y="277"/>
                  </a:lnTo>
                  <a:lnTo>
                    <a:pt x="5035" y="166"/>
                  </a:lnTo>
                  <a:lnTo>
                    <a:pt x="4648" y="55"/>
                  </a:lnTo>
                  <a:lnTo>
                    <a:pt x="4260"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1905983">
              <a:off x="8108013" y="3661290"/>
              <a:ext cx="256852" cy="173628"/>
            </a:xfrm>
            <a:custGeom>
              <a:avLst/>
              <a:gdLst/>
              <a:ahLst/>
              <a:cxnLst/>
              <a:rect l="0" t="0" r="0" b="0"/>
              <a:pathLst>
                <a:path w="21854" h="14773" extrusionOk="0">
                  <a:moveTo>
                    <a:pt x="19751" y="1495"/>
                  </a:moveTo>
                  <a:lnTo>
                    <a:pt x="19973" y="1605"/>
                  </a:lnTo>
                  <a:lnTo>
                    <a:pt x="10899" y="8189"/>
                  </a:lnTo>
                  <a:lnTo>
                    <a:pt x="1826" y="1605"/>
                  </a:lnTo>
                  <a:lnTo>
                    <a:pt x="2103" y="1495"/>
                  </a:lnTo>
                  <a:close/>
                  <a:moveTo>
                    <a:pt x="20305" y="3265"/>
                  </a:moveTo>
                  <a:lnTo>
                    <a:pt x="20305" y="12670"/>
                  </a:lnTo>
                  <a:lnTo>
                    <a:pt x="20249" y="12891"/>
                  </a:lnTo>
                  <a:lnTo>
                    <a:pt x="20139" y="13057"/>
                  </a:lnTo>
                  <a:lnTo>
                    <a:pt x="19973" y="13168"/>
                  </a:lnTo>
                  <a:lnTo>
                    <a:pt x="19751" y="13223"/>
                  </a:lnTo>
                  <a:lnTo>
                    <a:pt x="2103" y="13223"/>
                  </a:lnTo>
                  <a:lnTo>
                    <a:pt x="1882" y="13168"/>
                  </a:lnTo>
                  <a:lnTo>
                    <a:pt x="1716" y="13057"/>
                  </a:lnTo>
                  <a:lnTo>
                    <a:pt x="1605" y="12891"/>
                  </a:lnTo>
                  <a:lnTo>
                    <a:pt x="1550" y="12670"/>
                  </a:lnTo>
                  <a:lnTo>
                    <a:pt x="1550" y="3265"/>
                  </a:lnTo>
                  <a:lnTo>
                    <a:pt x="10457" y="9738"/>
                  </a:lnTo>
                  <a:lnTo>
                    <a:pt x="10678" y="9849"/>
                  </a:lnTo>
                  <a:lnTo>
                    <a:pt x="10899" y="9904"/>
                  </a:lnTo>
                  <a:lnTo>
                    <a:pt x="11176" y="9849"/>
                  </a:lnTo>
                  <a:lnTo>
                    <a:pt x="11397" y="9738"/>
                  </a:lnTo>
                  <a:lnTo>
                    <a:pt x="20305" y="3265"/>
                  </a:lnTo>
                  <a:close/>
                  <a:moveTo>
                    <a:pt x="1660" y="1"/>
                  </a:moveTo>
                  <a:lnTo>
                    <a:pt x="1273" y="167"/>
                  </a:lnTo>
                  <a:lnTo>
                    <a:pt x="941" y="333"/>
                  </a:lnTo>
                  <a:lnTo>
                    <a:pt x="609" y="609"/>
                  </a:lnTo>
                  <a:lnTo>
                    <a:pt x="332" y="886"/>
                  </a:lnTo>
                  <a:lnTo>
                    <a:pt x="166" y="1273"/>
                  </a:lnTo>
                  <a:lnTo>
                    <a:pt x="56" y="1661"/>
                  </a:lnTo>
                  <a:lnTo>
                    <a:pt x="0" y="2048"/>
                  </a:lnTo>
                  <a:lnTo>
                    <a:pt x="0" y="12670"/>
                  </a:lnTo>
                  <a:lnTo>
                    <a:pt x="56" y="13113"/>
                  </a:lnTo>
                  <a:lnTo>
                    <a:pt x="166" y="13500"/>
                  </a:lnTo>
                  <a:lnTo>
                    <a:pt x="332" y="13832"/>
                  </a:lnTo>
                  <a:lnTo>
                    <a:pt x="609" y="14164"/>
                  </a:lnTo>
                  <a:lnTo>
                    <a:pt x="941" y="14385"/>
                  </a:lnTo>
                  <a:lnTo>
                    <a:pt x="1273" y="14606"/>
                  </a:lnTo>
                  <a:lnTo>
                    <a:pt x="1660" y="14717"/>
                  </a:lnTo>
                  <a:lnTo>
                    <a:pt x="2103" y="14772"/>
                  </a:lnTo>
                  <a:lnTo>
                    <a:pt x="19751" y="14772"/>
                  </a:lnTo>
                  <a:lnTo>
                    <a:pt x="20194" y="14717"/>
                  </a:lnTo>
                  <a:lnTo>
                    <a:pt x="20581" y="14606"/>
                  </a:lnTo>
                  <a:lnTo>
                    <a:pt x="20913" y="14385"/>
                  </a:lnTo>
                  <a:lnTo>
                    <a:pt x="21245" y="14164"/>
                  </a:lnTo>
                  <a:lnTo>
                    <a:pt x="21466" y="13832"/>
                  </a:lnTo>
                  <a:lnTo>
                    <a:pt x="21688" y="13500"/>
                  </a:lnTo>
                  <a:lnTo>
                    <a:pt x="21798" y="13113"/>
                  </a:lnTo>
                  <a:lnTo>
                    <a:pt x="21854" y="12670"/>
                  </a:lnTo>
                  <a:lnTo>
                    <a:pt x="21854" y="2048"/>
                  </a:lnTo>
                  <a:lnTo>
                    <a:pt x="21798" y="1661"/>
                  </a:lnTo>
                  <a:lnTo>
                    <a:pt x="21688" y="1273"/>
                  </a:lnTo>
                  <a:lnTo>
                    <a:pt x="21466" y="886"/>
                  </a:lnTo>
                  <a:lnTo>
                    <a:pt x="21245" y="609"/>
                  </a:lnTo>
                  <a:lnTo>
                    <a:pt x="20913" y="333"/>
                  </a:lnTo>
                  <a:lnTo>
                    <a:pt x="20581" y="167"/>
                  </a:lnTo>
                  <a:lnTo>
                    <a:pt x="20194"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7798113" y="4971731"/>
              <a:ext cx="173608" cy="256827"/>
            </a:xfrm>
            <a:custGeom>
              <a:avLst/>
              <a:gdLst/>
              <a:ahLst/>
              <a:cxnLst/>
              <a:rect l="0" t="0" r="0" b="0"/>
              <a:pathLst>
                <a:path w="14772" h="21853" extrusionOk="0">
                  <a:moveTo>
                    <a:pt x="7192" y="4315"/>
                  </a:moveTo>
                  <a:lnTo>
                    <a:pt x="7026" y="4371"/>
                  </a:lnTo>
                  <a:lnTo>
                    <a:pt x="6750" y="4537"/>
                  </a:lnTo>
                  <a:lnTo>
                    <a:pt x="6584" y="4813"/>
                  </a:lnTo>
                  <a:lnTo>
                    <a:pt x="6528" y="4979"/>
                  </a:lnTo>
                  <a:lnTo>
                    <a:pt x="6473" y="5145"/>
                  </a:lnTo>
                  <a:lnTo>
                    <a:pt x="6473" y="6916"/>
                  </a:lnTo>
                  <a:lnTo>
                    <a:pt x="6528" y="7137"/>
                  </a:lnTo>
                  <a:lnTo>
                    <a:pt x="6584" y="7303"/>
                  </a:lnTo>
                  <a:lnTo>
                    <a:pt x="6750" y="7579"/>
                  </a:lnTo>
                  <a:lnTo>
                    <a:pt x="7026" y="7745"/>
                  </a:lnTo>
                  <a:lnTo>
                    <a:pt x="7192" y="7801"/>
                  </a:lnTo>
                  <a:lnTo>
                    <a:pt x="7580" y="7801"/>
                  </a:lnTo>
                  <a:lnTo>
                    <a:pt x="7746" y="7745"/>
                  </a:lnTo>
                  <a:lnTo>
                    <a:pt x="8022" y="7579"/>
                  </a:lnTo>
                  <a:lnTo>
                    <a:pt x="8188" y="7303"/>
                  </a:lnTo>
                  <a:lnTo>
                    <a:pt x="8244" y="7137"/>
                  </a:lnTo>
                  <a:lnTo>
                    <a:pt x="8244" y="6916"/>
                  </a:lnTo>
                  <a:lnTo>
                    <a:pt x="8244" y="5145"/>
                  </a:lnTo>
                  <a:lnTo>
                    <a:pt x="8244" y="4979"/>
                  </a:lnTo>
                  <a:lnTo>
                    <a:pt x="8188" y="4813"/>
                  </a:lnTo>
                  <a:lnTo>
                    <a:pt x="8022" y="4537"/>
                  </a:lnTo>
                  <a:lnTo>
                    <a:pt x="7746" y="4371"/>
                  </a:lnTo>
                  <a:lnTo>
                    <a:pt x="7580" y="4315"/>
                  </a:lnTo>
                  <a:close/>
                  <a:moveTo>
                    <a:pt x="9184" y="1549"/>
                  </a:moveTo>
                  <a:lnTo>
                    <a:pt x="9627" y="1604"/>
                  </a:lnTo>
                  <a:lnTo>
                    <a:pt x="10069" y="1715"/>
                  </a:lnTo>
                  <a:lnTo>
                    <a:pt x="10457" y="1881"/>
                  </a:lnTo>
                  <a:lnTo>
                    <a:pt x="10844" y="2102"/>
                  </a:lnTo>
                  <a:lnTo>
                    <a:pt x="11231" y="2324"/>
                  </a:lnTo>
                  <a:lnTo>
                    <a:pt x="11563" y="2545"/>
                  </a:lnTo>
                  <a:lnTo>
                    <a:pt x="11895" y="2877"/>
                  </a:lnTo>
                  <a:lnTo>
                    <a:pt x="12172" y="3154"/>
                  </a:lnTo>
                  <a:lnTo>
                    <a:pt x="12448" y="3541"/>
                  </a:lnTo>
                  <a:lnTo>
                    <a:pt x="12669" y="3873"/>
                  </a:lnTo>
                  <a:lnTo>
                    <a:pt x="12891" y="4315"/>
                  </a:lnTo>
                  <a:lnTo>
                    <a:pt x="13001" y="4703"/>
                  </a:lnTo>
                  <a:lnTo>
                    <a:pt x="13112" y="5145"/>
                  </a:lnTo>
                  <a:lnTo>
                    <a:pt x="13223" y="5588"/>
                  </a:lnTo>
                  <a:lnTo>
                    <a:pt x="13223" y="6030"/>
                  </a:lnTo>
                  <a:lnTo>
                    <a:pt x="13223" y="15767"/>
                  </a:lnTo>
                  <a:lnTo>
                    <a:pt x="13223" y="16210"/>
                  </a:lnTo>
                  <a:lnTo>
                    <a:pt x="13112" y="16653"/>
                  </a:lnTo>
                  <a:lnTo>
                    <a:pt x="13001" y="17095"/>
                  </a:lnTo>
                  <a:lnTo>
                    <a:pt x="12891" y="17538"/>
                  </a:lnTo>
                  <a:lnTo>
                    <a:pt x="12669" y="17925"/>
                  </a:lnTo>
                  <a:lnTo>
                    <a:pt x="12448" y="18312"/>
                  </a:lnTo>
                  <a:lnTo>
                    <a:pt x="12172" y="18644"/>
                  </a:lnTo>
                  <a:lnTo>
                    <a:pt x="11895" y="18976"/>
                  </a:lnTo>
                  <a:lnTo>
                    <a:pt x="11563" y="19253"/>
                  </a:lnTo>
                  <a:lnTo>
                    <a:pt x="11231" y="19529"/>
                  </a:lnTo>
                  <a:lnTo>
                    <a:pt x="10844" y="19751"/>
                  </a:lnTo>
                  <a:lnTo>
                    <a:pt x="10457" y="19917"/>
                  </a:lnTo>
                  <a:lnTo>
                    <a:pt x="10069" y="20083"/>
                  </a:lnTo>
                  <a:lnTo>
                    <a:pt x="9627" y="20193"/>
                  </a:lnTo>
                  <a:lnTo>
                    <a:pt x="9184" y="20249"/>
                  </a:lnTo>
                  <a:lnTo>
                    <a:pt x="8686" y="20304"/>
                  </a:lnTo>
                  <a:lnTo>
                    <a:pt x="6031" y="20304"/>
                  </a:lnTo>
                  <a:lnTo>
                    <a:pt x="5588" y="20249"/>
                  </a:lnTo>
                  <a:lnTo>
                    <a:pt x="5145" y="20193"/>
                  </a:lnTo>
                  <a:lnTo>
                    <a:pt x="4703" y="20083"/>
                  </a:lnTo>
                  <a:lnTo>
                    <a:pt x="4316" y="19917"/>
                  </a:lnTo>
                  <a:lnTo>
                    <a:pt x="3873" y="19751"/>
                  </a:lnTo>
                  <a:lnTo>
                    <a:pt x="3541" y="19529"/>
                  </a:lnTo>
                  <a:lnTo>
                    <a:pt x="3154" y="19253"/>
                  </a:lnTo>
                  <a:lnTo>
                    <a:pt x="2877" y="18976"/>
                  </a:lnTo>
                  <a:lnTo>
                    <a:pt x="2545" y="18644"/>
                  </a:lnTo>
                  <a:lnTo>
                    <a:pt x="2324" y="18312"/>
                  </a:lnTo>
                  <a:lnTo>
                    <a:pt x="2103" y="17925"/>
                  </a:lnTo>
                  <a:lnTo>
                    <a:pt x="1881" y="17538"/>
                  </a:lnTo>
                  <a:lnTo>
                    <a:pt x="1715" y="17095"/>
                  </a:lnTo>
                  <a:lnTo>
                    <a:pt x="1605" y="16653"/>
                  </a:lnTo>
                  <a:lnTo>
                    <a:pt x="1549" y="16210"/>
                  </a:lnTo>
                  <a:lnTo>
                    <a:pt x="1549" y="15767"/>
                  </a:lnTo>
                  <a:lnTo>
                    <a:pt x="1549" y="6030"/>
                  </a:lnTo>
                  <a:lnTo>
                    <a:pt x="1549" y="5588"/>
                  </a:lnTo>
                  <a:lnTo>
                    <a:pt x="1605" y="5145"/>
                  </a:lnTo>
                  <a:lnTo>
                    <a:pt x="1715" y="4703"/>
                  </a:lnTo>
                  <a:lnTo>
                    <a:pt x="1881" y="4315"/>
                  </a:lnTo>
                  <a:lnTo>
                    <a:pt x="2103" y="3873"/>
                  </a:lnTo>
                  <a:lnTo>
                    <a:pt x="2324" y="3541"/>
                  </a:lnTo>
                  <a:lnTo>
                    <a:pt x="2545" y="3154"/>
                  </a:lnTo>
                  <a:lnTo>
                    <a:pt x="2877" y="2877"/>
                  </a:lnTo>
                  <a:lnTo>
                    <a:pt x="3154" y="2545"/>
                  </a:lnTo>
                  <a:lnTo>
                    <a:pt x="3541" y="2324"/>
                  </a:lnTo>
                  <a:lnTo>
                    <a:pt x="3873" y="2102"/>
                  </a:lnTo>
                  <a:lnTo>
                    <a:pt x="4316" y="1881"/>
                  </a:lnTo>
                  <a:lnTo>
                    <a:pt x="4703" y="1715"/>
                  </a:lnTo>
                  <a:lnTo>
                    <a:pt x="5145" y="1604"/>
                  </a:lnTo>
                  <a:lnTo>
                    <a:pt x="5588" y="1549"/>
                  </a:lnTo>
                  <a:close/>
                  <a:moveTo>
                    <a:pt x="5422" y="0"/>
                  </a:moveTo>
                  <a:lnTo>
                    <a:pt x="4813" y="111"/>
                  </a:lnTo>
                  <a:lnTo>
                    <a:pt x="4260" y="277"/>
                  </a:lnTo>
                  <a:lnTo>
                    <a:pt x="3707" y="443"/>
                  </a:lnTo>
                  <a:lnTo>
                    <a:pt x="3154" y="719"/>
                  </a:lnTo>
                  <a:lnTo>
                    <a:pt x="2656" y="1051"/>
                  </a:lnTo>
                  <a:lnTo>
                    <a:pt x="2213" y="1383"/>
                  </a:lnTo>
                  <a:lnTo>
                    <a:pt x="1771" y="1770"/>
                  </a:lnTo>
                  <a:lnTo>
                    <a:pt x="1383" y="2213"/>
                  </a:lnTo>
                  <a:lnTo>
                    <a:pt x="1051" y="2656"/>
                  </a:lnTo>
                  <a:lnTo>
                    <a:pt x="719" y="3154"/>
                  </a:lnTo>
                  <a:lnTo>
                    <a:pt x="443" y="3707"/>
                  </a:lnTo>
                  <a:lnTo>
                    <a:pt x="277" y="4260"/>
                  </a:lnTo>
                  <a:lnTo>
                    <a:pt x="111" y="4813"/>
                  </a:lnTo>
                  <a:lnTo>
                    <a:pt x="0" y="5422"/>
                  </a:lnTo>
                  <a:lnTo>
                    <a:pt x="0" y="6030"/>
                  </a:lnTo>
                  <a:lnTo>
                    <a:pt x="0" y="15767"/>
                  </a:lnTo>
                  <a:lnTo>
                    <a:pt x="0" y="16376"/>
                  </a:lnTo>
                  <a:lnTo>
                    <a:pt x="111" y="16984"/>
                  </a:lnTo>
                  <a:lnTo>
                    <a:pt x="277" y="17593"/>
                  </a:lnTo>
                  <a:lnTo>
                    <a:pt x="443" y="18146"/>
                  </a:lnTo>
                  <a:lnTo>
                    <a:pt x="719" y="18644"/>
                  </a:lnTo>
                  <a:lnTo>
                    <a:pt x="1051" y="19142"/>
                  </a:lnTo>
                  <a:lnTo>
                    <a:pt x="1383" y="19640"/>
                  </a:lnTo>
                  <a:lnTo>
                    <a:pt x="1771" y="20027"/>
                  </a:lnTo>
                  <a:lnTo>
                    <a:pt x="2213" y="20470"/>
                  </a:lnTo>
                  <a:lnTo>
                    <a:pt x="2656" y="20802"/>
                  </a:lnTo>
                  <a:lnTo>
                    <a:pt x="3154" y="21078"/>
                  </a:lnTo>
                  <a:lnTo>
                    <a:pt x="3707" y="21355"/>
                  </a:lnTo>
                  <a:lnTo>
                    <a:pt x="4260" y="21576"/>
                  </a:lnTo>
                  <a:lnTo>
                    <a:pt x="4813" y="21687"/>
                  </a:lnTo>
                  <a:lnTo>
                    <a:pt x="5422" y="21798"/>
                  </a:lnTo>
                  <a:lnTo>
                    <a:pt x="6031" y="21853"/>
                  </a:lnTo>
                  <a:lnTo>
                    <a:pt x="8686" y="21853"/>
                  </a:lnTo>
                  <a:lnTo>
                    <a:pt x="9350" y="21798"/>
                  </a:lnTo>
                  <a:lnTo>
                    <a:pt x="9903" y="21687"/>
                  </a:lnTo>
                  <a:lnTo>
                    <a:pt x="10512" y="21576"/>
                  </a:lnTo>
                  <a:lnTo>
                    <a:pt x="11065" y="21355"/>
                  </a:lnTo>
                  <a:lnTo>
                    <a:pt x="11618" y="21078"/>
                  </a:lnTo>
                  <a:lnTo>
                    <a:pt x="12116" y="20802"/>
                  </a:lnTo>
                  <a:lnTo>
                    <a:pt x="12559" y="20470"/>
                  </a:lnTo>
                  <a:lnTo>
                    <a:pt x="13001" y="20027"/>
                  </a:lnTo>
                  <a:lnTo>
                    <a:pt x="13389" y="19640"/>
                  </a:lnTo>
                  <a:lnTo>
                    <a:pt x="13721" y="19142"/>
                  </a:lnTo>
                  <a:lnTo>
                    <a:pt x="14053" y="18644"/>
                  </a:lnTo>
                  <a:lnTo>
                    <a:pt x="14274" y="18146"/>
                  </a:lnTo>
                  <a:lnTo>
                    <a:pt x="14495" y="17593"/>
                  </a:lnTo>
                  <a:lnTo>
                    <a:pt x="14661" y="16984"/>
                  </a:lnTo>
                  <a:lnTo>
                    <a:pt x="14716" y="16376"/>
                  </a:lnTo>
                  <a:lnTo>
                    <a:pt x="14772" y="15767"/>
                  </a:lnTo>
                  <a:lnTo>
                    <a:pt x="14772" y="6030"/>
                  </a:lnTo>
                  <a:lnTo>
                    <a:pt x="14716" y="5422"/>
                  </a:lnTo>
                  <a:lnTo>
                    <a:pt x="14661" y="4813"/>
                  </a:lnTo>
                  <a:lnTo>
                    <a:pt x="14495" y="4260"/>
                  </a:lnTo>
                  <a:lnTo>
                    <a:pt x="14274" y="3707"/>
                  </a:lnTo>
                  <a:lnTo>
                    <a:pt x="14053" y="3154"/>
                  </a:lnTo>
                  <a:lnTo>
                    <a:pt x="13721" y="2656"/>
                  </a:lnTo>
                  <a:lnTo>
                    <a:pt x="13389" y="2213"/>
                  </a:lnTo>
                  <a:lnTo>
                    <a:pt x="13001" y="1770"/>
                  </a:lnTo>
                  <a:lnTo>
                    <a:pt x="12559" y="1383"/>
                  </a:lnTo>
                  <a:lnTo>
                    <a:pt x="12116" y="1051"/>
                  </a:lnTo>
                  <a:lnTo>
                    <a:pt x="11618" y="719"/>
                  </a:lnTo>
                  <a:lnTo>
                    <a:pt x="11065" y="443"/>
                  </a:lnTo>
                  <a:lnTo>
                    <a:pt x="10512" y="277"/>
                  </a:lnTo>
                  <a:lnTo>
                    <a:pt x="9903" y="111"/>
                  </a:lnTo>
                  <a:lnTo>
                    <a:pt x="9350"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rot="-2337863">
              <a:off x="8487784" y="4566973"/>
              <a:ext cx="121596" cy="256825"/>
            </a:xfrm>
            <a:custGeom>
              <a:avLst/>
              <a:gdLst/>
              <a:ahLst/>
              <a:cxnLst/>
              <a:rect l="0" t="0" r="0" b="0"/>
              <a:pathLst>
                <a:path w="10347" h="21854" extrusionOk="0">
                  <a:moveTo>
                    <a:pt x="4095" y="2103"/>
                  </a:moveTo>
                  <a:lnTo>
                    <a:pt x="3984" y="2213"/>
                  </a:lnTo>
                  <a:lnTo>
                    <a:pt x="3874" y="2324"/>
                  </a:lnTo>
                  <a:lnTo>
                    <a:pt x="3874" y="2545"/>
                  </a:lnTo>
                  <a:lnTo>
                    <a:pt x="3874" y="3430"/>
                  </a:lnTo>
                  <a:lnTo>
                    <a:pt x="3874" y="3596"/>
                  </a:lnTo>
                  <a:lnTo>
                    <a:pt x="3984" y="3707"/>
                  </a:lnTo>
                  <a:lnTo>
                    <a:pt x="4095" y="3818"/>
                  </a:lnTo>
                  <a:lnTo>
                    <a:pt x="4482" y="3818"/>
                  </a:lnTo>
                  <a:lnTo>
                    <a:pt x="4593" y="3707"/>
                  </a:lnTo>
                  <a:lnTo>
                    <a:pt x="4703" y="3596"/>
                  </a:lnTo>
                  <a:lnTo>
                    <a:pt x="4759" y="3430"/>
                  </a:lnTo>
                  <a:lnTo>
                    <a:pt x="4759" y="2545"/>
                  </a:lnTo>
                  <a:lnTo>
                    <a:pt x="4703" y="2324"/>
                  </a:lnTo>
                  <a:lnTo>
                    <a:pt x="4593" y="2213"/>
                  </a:lnTo>
                  <a:lnTo>
                    <a:pt x="4482" y="2103"/>
                  </a:lnTo>
                  <a:close/>
                  <a:moveTo>
                    <a:pt x="5865" y="2103"/>
                  </a:moveTo>
                  <a:lnTo>
                    <a:pt x="5755" y="2213"/>
                  </a:lnTo>
                  <a:lnTo>
                    <a:pt x="5644" y="2324"/>
                  </a:lnTo>
                  <a:lnTo>
                    <a:pt x="5644" y="2545"/>
                  </a:lnTo>
                  <a:lnTo>
                    <a:pt x="5644" y="3430"/>
                  </a:lnTo>
                  <a:lnTo>
                    <a:pt x="5644" y="3596"/>
                  </a:lnTo>
                  <a:lnTo>
                    <a:pt x="5755" y="3707"/>
                  </a:lnTo>
                  <a:lnTo>
                    <a:pt x="5865" y="3818"/>
                  </a:lnTo>
                  <a:lnTo>
                    <a:pt x="6252" y="3818"/>
                  </a:lnTo>
                  <a:lnTo>
                    <a:pt x="6363" y="3707"/>
                  </a:lnTo>
                  <a:lnTo>
                    <a:pt x="6474" y="3596"/>
                  </a:lnTo>
                  <a:lnTo>
                    <a:pt x="6474" y="3430"/>
                  </a:lnTo>
                  <a:lnTo>
                    <a:pt x="6474" y="2545"/>
                  </a:lnTo>
                  <a:lnTo>
                    <a:pt x="6474" y="2324"/>
                  </a:lnTo>
                  <a:lnTo>
                    <a:pt x="6363" y="2213"/>
                  </a:lnTo>
                  <a:lnTo>
                    <a:pt x="6252" y="2103"/>
                  </a:lnTo>
                  <a:close/>
                  <a:moveTo>
                    <a:pt x="7027" y="1549"/>
                  </a:moveTo>
                  <a:lnTo>
                    <a:pt x="7027" y="4371"/>
                  </a:lnTo>
                  <a:lnTo>
                    <a:pt x="3320" y="4371"/>
                  </a:lnTo>
                  <a:lnTo>
                    <a:pt x="3320" y="1549"/>
                  </a:lnTo>
                  <a:close/>
                  <a:moveTo>
                    <a:pt x="3431" y="7027"/>
                  </a:moveTo>
                  <a:lnTo>
                    <a:pt x="3099" y="7082"/>
                  </a:lnTo>
                  <a:lnTo>
                    <a:pt x="2878" y="7248"/>
                  </a:lnTo>
                  <a:lnTo>
                    <a:pt x="2712" y="7524"/>
                  </a:lnTo>
                  <a:lnTo>
                    <a:pt x="2656" y="7801"/>
                  </a:lnTo>
                  <a:lnTo>
                    <a:pt x="2712" y="8133"/>
                  </a:lnTo>
                  <a:lnTo>
                    <a:pt x="2878" y="8354"/>
                  </a:lnTo>
                  <a:lnTo>
                    <a:pt x="3099" y="8520"/>
                  </a:lnTo>
                  <a:lnTo>
                    <a:pt x="3431" y="8576"/>
                  </a:lnTo>
                  <a:lnTo>
                    <a:pt x="6916" y="8576"/>
                  </a:lnTo>
                  <a:lnTo>
                    <a:pt x="7248" y="8520"/>
                  </a:lnTo>
                  <a:lnTo>
                    <a:pt x="7470" y="8354"/>
                  </a:lnTo>
                  <a:lnTo>
                    <a:pt x="7636" y="8133"/>
                  </a:lnTo>
                  <a:lnTo>
                    <a:pt x="7691" y="7801"/>
                  </a:lnTo>
                  <a:lnTo>
                    <a:pt x="7636" y="7524"/>
                  </a:lnTo>
                  <a:lnTo>
                    <a:pt x="7470" y="7248"/>
                  </a:lnTo>
                  <a:lnTo>
                    <a:pt x="7248" y="7082"/>
                  </a:lnTo>
                  <a:lnTo>
                    <a:pt x="6916" y="7027"/>
                  </a:lnTo>
                  <a:close/>
                  <a:moveTo>
                    <a:pt x="8797" y="5920"/>
                  </a:moveTo>
                  <a:lnTo>
                    <a:pt x="8797" y="17538"/>
                  </a:lnTo>
                  <a:lnTo>
                    <a:pt x="8742" y="18091"/>
                  </a:lnTo>
                  <a:lnTo>
                    <a:pt x="8576" y="18589"/>
                  </a:lnTo>
                  <a:lnTo>
                    <a:pt x="8355" y="19087"/>
                  </a:lnTo>
                  <a:lnTo>
                    <a:pt x="8023" y="19474"/>
                  </a:lnTo>
                  <a:lnTo>
                    <a:pt x="7580" y="19806"/>
                  </a:lnTo>
                  <a:lnTo>
                    <a:pt x="7138" y="20083"/>
                  </a:lnTo>
                  <a:lnTo>
                    <a:pt x="6640" y="20249"/>
                  </a:lnTo>
                  <a:lnTo>
                    <a:pt x="6087" y="20304"/>
                  </a:lnTo>
                  <a:lnTo>
                    <a:pt x="4316" y="20304"/>
                  </a:lnTo>
                  <a:lnTo>
                    <a:pt x="3763" y="20249"/>
                  </a:lnTo>
                  <a:lnTo>
                    <a:pt x="3210" y="20083"/>
                  </a:lnTo>
                  <a:lnTo>
                    <a:pt x="2767" y="19806"/>
                  </a:lnTo>
                  <a:lnTo>
                    <a:pt x="2324" y="19474"/>
                  </a:lnTo>
                  <a:lnTo>
                    <a:pt x="1993" y="19087"/>
                  </a:lnTo>
                  <a:lnTo>
                    <a:pt x="1771" y="18589"/>
                  </a:lnTo>
                  <a:lnTo>
                    <a:pt x="1605" y="18091"/>
                  </a:lnTo>
                  <a:lnTo>
                    <a:pt x="1550" y="17538"/>
                  </a:lnTo>
                  <a:lnTo>
                    <a:pt x="1550" y="5920"/>
                  </a:lnTo>
                  <a:close/>
                  <a:moveTo>
                    <a:pt x="2546" y="0"/>
                  </a:moveTo>
                  <a:lnTo>
                    <a:pt x="2214" y="56"/>
                  </a:lnTo>
                  <a:lnTo>
                    <a:pt x="1993" y="222"/>
                  </a:lnTo>
                  <a:lnTo>
                    <a:pt x="1827" y="443"/>
                  </a:lnTo>
                  <a:lnTo>
                    <a:pt x="1771" y="775"/>
                  </a:lnTo>
                  <a:lnTo>
                    <a:pt x="1771" y="4371"/>
                  </a:lnTo>
                  <a:lnTo>
                    <a:pt x="775" y="4371"/>
                  </a:lnTo>
                  <a:lnTo>
                    <a:pt x="443" y="4482"/>
                  </a:lnTo>
                  <a:lnTo>
                    <a:pt x="222" y="4648"/>
                  </a:lnTo>
                  <a:lnTo>
                    <a:pt x="56" y="4869"/>
                  </a:lnTo>
                  <a:lnTo>
                    <a:pt x="1" y="5146"/>
                  </a:lnTo>
                  <a:lnTo>
                    <a:pt x="1" y="17538"/>
                  </a:lnTo>
                  <a:lnTo>
                    <a:pt x="1" y="17981"/>
                  </a:lnTo>
                  <a:lnTo>
                    <a:pt x="56" y="18368"/>
                  </a:lnTo>
                  <a:lnTo>
                    <a:pt x="167" y="18811"/>
                  </a:lnTo>
                  <a:lnTo>
                    <a:pt x="333" y="19198"/>
                  </a:lnTo>
                  <a:lnTo>
                    <a:pt x="499" y="19585"/>
                  </a:lnTo>
                  <a:lnTo>
                    <a:pt x="720" y="19917"/>
                  </a:lnTo>
                  <a:lnTo>
                    <a:pt x="997" y="20249"/>
                  </a:lnTo>
                  <a:lnTo>
                    <a:pt x="1273" y="20581"/>
                  </a:lnTo>
                  <a:lnTo>
                    <a:pt x="1550" y="20858"/>
                  </a:lnTo>
                  <a:lnTo>
                    <a:pt x="1882" y="21079"/>
                  </a:lnTo>
                  <a:lnTo>
                    <a:pt x="2269" y="21300"/>
                  </a:lnTo>
                  <a:lnTo>
                    <a:pt x="2601" y="21466"/>
                  </a:lnTo>
                  <a:lnTo>
                    <a:pt x="2988" y="21632"/>
                  </a:lnTo>
                  <a:lnTo>
                    <a:pt x="3431" y="21743"/>
                  </a:lnTo>
                  <a:lnTo>
                    <a:pt x="3874" y="21798"/>
                  </a:lnTo>
                  <a:lnTo>
                    <a:pt x="4316" y="21853"/>
                  </a:lnTo>
                  <a:lnTo>
                    <a:pt x="6087" y="21853"/>
                  </a:lnTo>
                  <a:lnTo>
                    <a:pt x="6474" y="21798"/>
                  </a:lnTo>
                  <a:lnTo>
                    <a:pt x="6916" y="21743"/>
                  </a:lnTo>
                  <a:lnTo>
                    <a:pt x="7359" y="21632"/>
                  </a:lnTo>
                  <a:lnTo>
                    <a:pt x="7746" y="21466"/>
                  </a:lnTo>
                  <a:lnTo>
                    <a:pt x="8134" y="21300"/>
                  </a:lnTo>
                  <a:lnTo>
                    <a:pt x="8465" y="21079"/>
                  </a:lnTo>
                  <a:lnTo>
                    <a:pt x="8797" y="20858"/>
                  </a:lnTo>
                  <a:lnTo>
                    <a:pt x="9074" y="20581"/>
                  </a:lnTo>
                  <a:lnTo>
                    <a:pt x="9406" y="20249"/>
                  </a:lnTo>
                  <a:lnTo>
                    <a:pt x="9627" y="19917"/>
                  </a:lnTo>
                  <a:lnTo>
                    <a:pt x="9849" y="19585"/>
                  </a:lnTo>
                  <a:lnTo>
                    <a:pt x="10015" y="19198"/>
                  </a:lnTo>
                  <a:lnTo>
                    <a:pt x="10181" y="18811"/>
                  </a:lnTo>
                  <a:lnTo>
                    <a:pt x="10291" y="18368"/>
                  </a:lnTo>
                  <a:lnTo>
                    <a:pt x="10346" y="17981"/>
                  </a:lnTo>
                  <a:lnTo>
                    <a:pt x="10346" y="17538"/>
                  </a:lnTo>
                  <a:lnTo>
                    <a:pt x="10346" y="5146"/>
                  </a:lnTo>
                  <a:lnTo>
                    <a:pt x="10291" y="4869"/>
                  </a:lnTo>
                  <a:lnTo>
                    <a:pt x="10125" y="4648"/>
                  </a:lnTo>
                  <a:lnTo>
                    <a:pt x="9904" y="4482"/>
                  </a:lnTo>
                  <a:lnTo>
                    <a:pt x="9572" y="4371"/>
                  </a:lnTo>
                  <a:lnTo>
                    <a:pt x="8576" y="4371"/>
                  </a:lnTo>
                  <a:lnTo>
                    <a:pt x="8576" y="775"/>
                  </a:lnTo>
                  <a:lnTo>
                    <a:pt x="8521" y="443"/>
                  </a:lnTo>
                  <a:lnTo>
                    <a:pt x="8355" y="222"/>
                  </a:lnTo>
                  <a:lnTo>
                    <a:pt x="8134" y="56"/>
                  </a:lnTo>
                  <a:lnTo>
                    <a:pt x="7802"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048341">
              <a:off x="8701221" y="2754451"/>
              <a:ext cx="174250" cy="256816"/>
            </a:xfrm>
            <a:custGeom>
              <a:avLst/>
              <a:gdLst/>
              <a:ahLst/>
              <a:cxnLst/>
              <a:rect l="0" t="0" r="0" b="0"/>
              <a:pathLst>
                <a:path w="14828" h="21854" extrusionOk="0">
                  <a:moveTo>
                    <a:pt x="5201" y="2656"/>
                  </a:moveTo>
                  <a:lnTo>
                    <a:pt x="4924" y="2711"/>
                  </a:lnTo>
                  <a:lnTo>
                    <a:pt x="4648" y="2877"/>
                  </a:lnTo>
                  <a:lnTo>
                    <a:pt x="4482" y="3098"/>
                  </a:lnTo>
                  <a:lnTo>
                    <a:pt x="4426" y="3430"/>
                  </a:lnTo>
                  <a:lnTo>
                    <a:pt x="4482" y="3707"/>
                  </a:lnTo>
                  <a:lnTo>
                    <a:pt x="4648" y="3984"/>
                  </a:lnTo>
                  <a:lnTo>
                    <a:pt x="4924" y="4150"/>
                  </a:lnTo>
                  <a:lnTo>
                    <a:pt x="5201" y="4205"/>
                  </a:lnTo>
                  <a:lnTo>
                    <a:pt x="9627" y="4205"/>
                  </a:lnTo>
                  <a:lnTo>
                    <a:pt x="9904" y="4150"/>
                  </a:lnTo>
                  <a:lnTo>
                    <a:pt x="10180" y="3984"/>
                  </a:lnTo>
                  <a:lnTo>
                    <a:pt x="10346" y="3707"/>
                  </a:lnTo>
                  <a:lnTo>
                    <a:pt x="10401" y="3430"/>
                  </a:lnTo>
                  <a:lnTo>
                    <a:pt x="10346" y="3098"/>
                  </a:lnTo>
                  <a:lnTo>
                    <a:pt x="10180" y="2877"/>
                  </a:lnTo>
                  <a:lnTo>
                    <a:pt x="9904" y="2711"/>
                  </a:lnTo>
                  <a:lnTo>
                    <a:pt x="9627" y="2656"/>
                  </a:lnTo>
                  <a:close/>
                  <a:moveTo>
                    <a:pt x="10678" y="6750"/>
                  </a:moveTo>
                  <a:lnTo>
                    <a:pt x="10678" y="15546"/>
                  </a:lnTo>
                  <a:lnTo>
                    <a:pt x="4150" y="15546"/>
                  </a:lnTo>
                  <a:lnTo>
                    <a:pt x="4150" y="6750"/>
                  </a:lnTo>
                  <a:close/>
                  <a:moveTo>
                    <a:pt x="3265" y="5201"/>
                  </a:moveTo>
                  <a:lnTo>
                    <a:pt x="3099" y="5256"/>
                  </a:lnTo>
                  <a:lnTo>
                    <a:pt x="2933" y="5311"/>
                  </a:lnTo>
                  <a:lnTo>
                    <a:pt x="2822" y="5422"/>
                  </a:lnTo>
                  <a:lnTo>
                    <a:pt x="2711" y="5588"/>
                  </a:lnTo>
                  <a:lnTo>
                    <a:pt x="2601" y="5754"/>
                  </a:lnTo>
                  <a:lnTo>
                    <a:pt x="2545" y="5920"/>
                  </a:lnTo>
                  <a:lnTo>
                    <a:pt x="2545" y="6086"/>
                  </a:lnTo>
                  <a:lnTo>
                    <a:pt x="2545" y="16155"/>
                  </a:lnTo>
                  <a:lnTo>
                    <a:pt x="2545" y="16376"/>
                  </a:lnTo>
                  <a:lnTo>
                    <a:pt x="2601" y="16542"/>
                  </a:lnTo>
                  <a:lnTo>
                    <a:pt x="2711" y="16708"/>
                  </a:lnTo>
                  <a:lnTo>
                    <a:pt x="2822" y="16819"/>
                  </a:lnTo>
                  <a:lnTo>
                    <a:pt x="2933" y="16929"/>
                  </a:lnTo>
                  <a:lnTo>
                    <a:pt x="3099" y="17040"/>
                  </a:lnTo>
                  <a:lnTo>
                    <a:pt x="3265" y="17095"/>
                  </a:lnTo>
                  <a:lnTo>
                    <a:pt x="11563" y="17095"/>
                  </a:lnTo>
                  <a:lnTo>
                    <a:pt x="11729" y="17040"/>
                  </a:lnTo>
                  <a:lnTo>
                    <a:pt x="11895" y="16929"/>
                  </a:lnTo>
                  <a:lnTo>
                    <a:pt x="12006" y="16819"/>
                  </a:lnTo>
                  <a:lnTo>
                    <a:pt x="12117" y="16708"/>
                  </a:lnTo>
                  <a:lnTo>
                    <a:pt x="12172" y="16542"/>
                  </a:lnTo>
                  <a:lnTo>
                    <a:pt x="12227" y="16376"/>
                  </a:lnTo>
                  <a:lnTo>
                    <a:pt x="12282" y="16155"/>
                  </a:lnTo>
                  <a:lnTo>
                    <a:pt x="12282" y="6086"/>
                  </a:lnTo>
                  <a:lnTo>
                    <a:pt x="12227" y="5920"/>
                  </a:lnTo>
                  <a:lnTo>
                    <a:pt x="12172" y="5754"/>
                  </a:lnTo>
                  <a:lnTo>
                    <a:pt x="12117" y="5588"/>
                  </a:lnTo>
                  <a:lnTo>
                    <a:pt x="12006" y="5422"/>
                  </a:lnTo>
                  <a:lnTo>
                    <a:pt x="11895" y="5311"/>
                  </a:lnTo>
                  <a:lnTo>
                    <a:pt x="11729" y="5256"/>
                  </a:lnTo>
                  <a:lnTo>
                    <a:pt x="11563" y="5201"/>
                  </a:lnTo>
                  <a:close/>
                  <a:moveTo>
                    <a:pt x="6086" y="17538"/>
                  </a:moveTo>
                  <a:lnTo>
                    <a:pt x="6086" y="19308"/>
                  </a:lnTo>
                  <a:lnTo>
                    <a:pt x="8742" y="19308"/>
                  </a:lnTo>
                  <a:lnTo>
                    <a:pt x="8742" y="17538"/>
                  </a:lnTo>
                  <a:close/>
                  <a:moveTo>
                    <a:pt x="11785" y="1549"/>
                  </a:moveTo>
                  <a:lnTo>
                    <a:pt x="12117" y="1660"/>
                  </a:lnTo>
                  <a:lnTo>
                    <a:pt x="12448" y="1881"/>
                  </a:lnTo>
                  <a:lnTo>
                    <a:pt x="12725" y="2103"/>
                  </a:lnTo>
                  <a:lnTo>
                    <a:pt x="12946" y="2379"/>
                  </a:lnTo>
                  <a:lnTo>
                    <a:pt x="13112" y="2656"/>
                  </a:lnTo>
                  <a:lnTo>
                    <a:pt x="13223" y="3043"/>
                  </a:lnTo>
                  <a:lnTo>
                    <a:pt x="13278" y="3430"/>
                  </a:lnTo>
                  <a:lnTo>
                    <a:pt x="13278" y="18423"/>
                  </a:lnTo>
                  <a:lnTo>
                    <a:pt x="13223" y="18810"/>
                  </a:lnTo>
                  <a:lnTo>
                    <a:pt x="13112" y="19142"/>
                  </a:lnTo>
                  <a:lnTo>
                    <a:pt x="12946" y="19474"/>
                  </a:lnTo>
                  <a:lnTo>
                    <a:pt x="12725" y="19751"/>
                  </a:lnTo>
                  <a:lnTo>
                    <a:pt x="12448" y="19972"/>
                  </a:lnTo>
                  <a:lnTo>
                    <a:pt x="12117" y="20138"/>
                  </a:lnTo>
                  <a:lnTo>
                    <a:pt x="11785" y="20249"/>
                  </a:lnTo>
                  <a:lnTo>
                    <a:pt x="11397" y="20304"/>
                  </a:lnTo>
                  <a:lnTo>
                    <a:pt x="3431" y="20304"/>
                  </a:lnTo>
                  <a:lnTo>
                    <a:pt x="3043" y="20249"/>
                  </a:lnTo>
                  <a:lnTo>
                    <a:pt x="2711" y="20138"/>
                  </a:lnTo>
                  <a:lnTo>
                    <a:pt x="2379" y="19972"/>
                  </a:lnTo>
                  <a:lnTo>
                    <a:pt x="2103" y="19751"/>
                  </a:lnTo>
                  <a:lnTo>
                    <a:pt x="1882" y="19474"/>
                  </a:lnTo>
                  <a:lnTo>
                    <a:pt x="1716" y="19142"/>
                  </a:lnTo>
                  <a:lnTo>
                    <a:pt x="1605" y="18810"/>
                  </a:lnTo>
                  <a:lnTo>
                    <a:pt x="1550" y="18423"/>
                  </a:lnTo>
                  <a:lnTo>
                    <a:pt x="1550" y="3430"/>
                  </a:lnTo>
                  <a:lnTo>
                    <a:pt x="1605" y="3043"/>
                  </a:lnTo>
                  <a:lnTo>
                    <a:pt x="1716" y="2656"/>
                  </a:lnTo>
                  <a:lnTo>
                    <a:pt x="1882" y="2379"/>
                  </a:lnTo>
                  <a:lnTo>
                    <a:pt x="2103" y="2103"/>
                  </a:lnTo>
                  <a:lnTo>
                    <a:pt x="2379" y="1881"/>
                  </a:lnTo>
                  <a:lnTo>
                    <a:pt x="2711" y="1660"/>
                  </a:lnTo>
                  <a:lnTo>
                    <a:pt x="3043" y="1549"/>
                  </a:lnTo>
                  <a:close/>
                  <a:moveTo>
                    <a:pt x="3099" y="0"/>
                  </a:moveTo>
                  <a:lnTo>
                    <a:pt x="2767" y="56"/>
                  </a:lnTo>
                  <a:lnTo>
                    <a:pt x="2435" y="166"/>
                  </a:lnTo>
                  <a:lnTo>
                    <a:pt x="2103" y="277"/>
                  </a:lnTo>
                  <a:lnTo>
                    <a:pt x="1550" y="554"/>
                  </a:lnTo>
                  <a:lnTo>
                    <a:pt x="996" y="996"/>
                  </a:lnTo>
                  <a:lnTo>
                    <a:pt x="609" y="1494"/>
                  </a:lnTo>
                  <a:lnTo>
                    <a:pt x="277" y="2103"/>
                  </a:lnTo>
                  <a:lnTo>
                    <a:pt x="166" y="2379"/>
                  </a:lnTo>
                  <a:lnTo>
                    <a:pt x="111" y="2711"/>
                  </a:lnTo>
                  <a:lnTo>
                    <a:pt x="56" y="3043"/>
                  </a:lnTo>
                  <a:lnTo>
                    <a:pt x="0" y="3430"/>
                  </a:lnTo>
                  <a:lnTo>
                    <a:pt x="0" y="18423"/>
                  </a:lnTo>
                  <a:lnTo>
                    <a:pt x="56" y="18755"/>
                  </a:lnTo>
                  <a:lnTo>
                    <a:pt x="111" y="19087"/>
                  </a:lnTo>
                  <a:lnTo>
                    <a:pt x="166" y="19419"/>
                  </a:lnTo>
                  <a:lnTo>
                    <a:pt x="277" y="19751"/>
                  </a:lnTo>
                  <a:lnTo>
                    <a:pt x="609" y="20304"/>
                  </a:lnTo>
                  <a:lnTo>
                    <a:pt x="996" y="20857"/>
                  </a:lnTo>
                  <a:lnTo>
                    <a:pt x="1550" y="21245"/>
                  </a:lnTo>
                  <a:lnTo>
                    <a:pt x="2103" y="21577"/>
                  </a:lnTo>
                  <a:lnTo>
                    <a:pt x="2435" y="21687"/>
                  </a:lnTo>
                  <a:lnTo>
                    <a:pt x="2767" y="21743"/>
                  </a:lnTo>
                  <a:lnTo>
                    <a:pt x="3099" y="21798"/>
                  </a:lnTo>
                  <a:lnTo>
                    <a:pt x="3431" y="21853"/>
                  </a:lnTo>
                  <a:lnTo>
                    <a:pt x="11397" y="21853"/>
                  </a:lnTo>
                  <a:lnTo>
                    <a:pt x="11729" y="21798"/>
                  </a:lnTo>
                  <a:lnTo>
                    <a:pt x="12061" y="21743"/>
                  </a:lnTo>
                  <a:lnTo>
                    <a:pt x="12393" y="21687"/>
                  </a:lnTo>
                  <a:lnTo>
                    <a:pt x="12725" y="21577"/>
                  </a:lnTo>
                  <a:lnTo>
                    <a:pt x="13278" y="21245"/>
                  </a:lnTo>
                  <a:lnTo>
                    <a:pt x="13776" y="20857"/>
                  </a:lnTo>
                  <a:lnTo>
                    <a:pt x="14219" y="20304"/>
                  </a:lnTo>
                  <a:lnTo>
                    <a:pt x="14551" y="19751"/>
                  </a:lnTo>
                  <a:lnTo>
                    <a:pt x="14661" y="19419"/>
                  </a:lnTo>
                  <a:lnTo>
                    <a:pt x="14717" y="19087"/>
                  </a:lnTo>
                  <a:lnTo>
                    <a:pt x="14772" y="18755"/>
                  </a:lnTo>
                  <a:lnTo>
                    <a:pt x="14827" y="18423"/>
                  </a:lnTo>
                  <a:lnTo>
                    <a:pt x="14827" y="3430"/>
                  </a:lnTo>
                  <a:lnTo>
                    <a:pt x="14772" y="3043"/>
                  </a:lnTo>
                  <a:lnTo>
                    <a:pt x="14717" y="2711"/>
                  </a:lnTo>
                  <a:lnTo>
                    <a:pt x="14661" y="2379"/>
                  </a:lnTo>
                  <a:lnTo>
                    <a:pt x="14551" y="2103"/>
                  </a:lnTo>
                  <a:lnTo>
                    <a:pt x="14219" y="1494"/>
                  </a:lnTo>
                  <a:lnTo>
                    <a:pt x="13776" y="996"/>
                  </a:lnTo>
                  <a:lnTo>
                    <a:pt x="13278" y="554"/>
                  </a:lnTo>
                  <a:lnTo>
                    <a:pt x="12725" y="277"/>
                  </a:lnTo>
                  <a:lnTo>
                    <a:pt x="12393" y="166"/>
                  </a:lnTo>
                  <a:lnTo>
                    <a:pt x="12061" y="56"/>
                  </a:lnTo>
                  <a:lnTo>
                    <a:pt x="1172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rot="9113199">
              <a:off x="6948340" y="4591271"/>
              <a:ext cx="152793" cy="256817"/>
            </a:xfrm>
            <a:custGeom>
              <a:avLst/>
              <a:gdLst/>
              <a:ahLst/>
              <a:cxnLst/>
              <a:rect l="0" t="0" r="0" b="0"/>
              <a:pathLst>
                <a:path w="13002" h="21854" extrusionOk="0">
                  <a:moveTo>
                    <a:pt x="6363" y="2102"/>
                  </a:moveTo>
                  <a:lnTo>
                    <a:pt x="6197" y="2213"/>
                  </a:lnTo>
                  <a:lnTo>
                    <a:pt x="6086" y="2379"/>
                  </a:lnTo>
                  <a:lnTo>
                    <a:pt x="6086" y="2545"/>
                  </a:lnTo>
                  <a:lnTo>
                    <a:pt x="6086" y="2711"/>
                  </a:lnTo>
                  <a:lnTo>
                    <a:pt x="6197" y="2822"/>
                  </a:lnTo>
                  <a:lnTo>
                    <a:pt x="6363" y="2932"/>
                  </a:lnTo>
                  <a:lnTo>
                    <a:pt x="6529" y="2988"/>
                  </a:lnTo>
                  <a:lnTo>
                    <a:pt x="6695" y="2932"/>
                  </a:lnTo>
                  <a:lnTo>
                    <a:pt x="6805" y="2822"/>
                  </a:lnTo>
                  <a:lnTo>
                    <a:pt x="6916" y="2711"/>
                  </a:lnTo>
                  <a:lnTo>
                    <a:pt x="6971" y="2545"/>
                  </a:lnTo>
                  <a:lnTo>
                    <a:pt x="6916" y="2379"/>
                  </a:lnTo>
                  <a:lnTo>
                    <a:pt x="6805" y="2213"/>
                  </a:lnTo>
                  <a:lnTo>
                    <a:pt x="6695" y="2102"/>
                  </a:lnTo>
                  <a:close/>
                  <a:moveTo>
                    <a:pt x="10678" y="1549"/>
                  </a:moveTo>
                  <a:lnTo>
                    <a:pt x="10844" y="1605"/>
                  </a:lnTo>
                  <a:lnTo>
                    <a:pt x="11010" y="1715"/>
                  </a:lnTo>
                  <a:lnTo>
                    <a:pt x="11176" y="1826"/>
                  </a:lnTo>
                  <a:lnTo>
                    <a:pt x="11287" y="1992"/>
                  </a:lnTo>
                  <a:lnTo>
                    <a:pt x="11397" y="2158"/>
                  </a:lnTo>
                  <a:lnTo>
                    <a:pt x="11453" y="2324"/>
                  </a:lnTo>
                  <a:lnTo>
                    <a:pt x="11453" y="2545"/>
                  </a:lnTo>
                  <a:lnTo>
                    <a:pt x="11453" y="3541"/>
                  </a:lnTo>
                  <a:lnTo>
                    <a:pt x="1550" y="3541"/>
                  </a:lnTo>
                  <a:lnTo>
                    <a:pt x="1550" y="2545"/>
                  </a:lnTo>
                  <a:lnTo>
                    <a:pt x="1550" y="2324"/>
                  </a:lnTo>
                  <a:lnTo>
                    <a:pt x="1605" y="2158"/>
                  </a:lnTo>
                  <a:lnTo>
                    <a:pt x="1716" y="1992"/>
                  </a:lnTo>
                  <a:lnTo>
                    <a:pt x="1826" y="1826"/>
                  </a:lnTo>
                  <a:lnTo>
                    <a:pt x="1992" y="1715"/>
                  </a:lnTo>
                  <a:lnTo>
                    <a:pt x="2158" y="1605"/>
                  </a:lnTo>
                  <a:lnTo>
                    <a:pt x="2324" y="1549"/>
                  </a:lnTo>
                  <a:close/>
                  <a:moveTo>
                    <a:pt x="11453" y="5090"/>
                  </a:moveTo>
                  <a:lnTo>
                    <a:pt x="11453" y="15878"/>
                  </a:lnTo>
                  <a:lnTo>
                    <a:pt x="1550" y="15878"/>
                  </a:lnTo>
                  <a:lnTo>
                    <a:pt x="1550" y="5090"/>
                  </a:lnTo>
                  <a:close/>
                  <a:moveTo>
                    <a:pt x="4316" y="18091"/>
                  </a:moveTo>
                  <a:lnTo>
                    <a:pt x="3984" y="18146"/>
                  </a:lnTo>
                  <a:lnTo>
                    <a:pt x="3763" y="18312"/>
                  </a:lnTo>
                  <a:lnTo>
                    <a:pt x="3597" y="18534"/>
                  </a:lnTo>
                  <a:lnTo>
                    <a:pt x="3541" y="18866"/>
                  </a:lnTo>
                  <a:lnTo>
                    <a:pt x="3597" y="19142"/>
                  </a:lnTo>
                  <a:lnTo>
                    <a:pt x="3763" y="19419"/>
                  </a:lnTo>
                  <a:lnTo>
                    <a:pt x="3984" y="19585"/>
                  </a:lnTo>
                  <a:lnTo>
                    <a:pt x="4316" y="19640"/>
                  </a:lnTo>
                  <a:lnTo>
                    <a:pt x="8742" y="19640"/>
                  </a:lnTo>
                  <a:lnTo>
                    <a:pt x="9018" y="19585"/>
                  </a:lnTo>
                  <a:lnTo>
                    <a:pt x="9240" y="19419"/>
                  </a:lnTo>
                  <a:lnTo>
                    <a:pt x="9406" y="19142"/>
                  </a:lnTo>
                  <a:lnTo>
                    <a:pt x="9516" y="18866"/>
                  </a:lnTo>
                  <a:lnTo>
                    <a:pt x="9406" y="18534"/>
                  </a:lnTo>
                  <a:lnTo>
                    <a:pt x="9240" y="18312"/>
                  </a:lnTo>
                  <a:lnTo>
                    <a:pt x="9018" y="18146"/>
                  </a:lnTo>
                  <a:lnTo>
                    <a:pt x="8742" y="18091"/>
                  </a:lnTo>
                  <a:close/>
                  <a:moveTo>
                    <a:pt x="11453" y="17427"/>
                  </a:moveTo>
                  <a:lnTo>
                    <a:pt x="11453" y="19308"/>
                  </a:lnTo>
                  <a:lnTo>
                    <a:pt x="11453" y="19530"/>
                  </a:lnTo>
                  <a:lnTo>
                    <a:pt x="11397" y="19695"/>
                  </a:lnTo>
                  <a:lnTo>
                    <a:pt x="11287" y="19861"/>
                  </a:lnTo>
                  <a:lnTo>
                    <a:pt x="11176" y="20027"/>
                  </a:lnTo>
                  <a:lnTo>
                    <a:pt x="11010" y="20138"/>
                  </a:lnTo>
                  <a:lnTo>
                    <a:pt x="10844" y="20193"/>
                  </a:lnTo>
                  <a:lnTo>
                    <a:pt x="10678" y="20249"/>
                  </a:lnTo>
                  <a:lnTo>
                    <a:pt x="10457" y="20304"/>
                  </a:lnTo>
                  <a:lnTo>
                    <a:pt x="2545" y="20304"/>
                  </a:lnTo>
                  <a:lnTo>
                    <a:pt x="2324" y="20249"/>
                  </a:lnTo>
                  <a:lnTo>
                    <a:pt x="2158" y="20193"/>
                  </a:lnTo>
                  <a:lnTo>
                    <a:pt x="1992" y="20138"/>
                  </a:lnTo>
                  <a:lnTo>
                    <a:pt x="1826" y="20027"/>
                  </a:lnTo>
                  <a:lnTo>
                    <a:pt x="1716" y="19861"/>
                  </a:lnTo>
                  <a:lnTo>
                    <a:pt x="1605" y="19695"/>
                  </a:lnTo>
                  <a:lnTo>
                    <a:pt x="1550" y="19530"/>
                  </a:lnTo>
                  <a:lnTo>
                    <a:pt x="1550" y="19308"/>
                  </a:lnTo>
                  <a:lnTo>
                    <a:pt x="1550" y="17427"/>
                  </a:lnTo>
                  <a:close/>
                  <a:moveTo>
                    <a:pt x="2545" y="0"/>
                  </a:moveTo>
                  <a:lnTo>
                    <a:pt x="2047" y="55"/>
                  </a:lnTo>
                  <a:lnTo>
                    <a:pt x="1550" y="166"/>
                  </a:lnTo>
                  <a:lnTo>
                    <a:pt x="1107" y="443"/>
                  </a:lnTo>
                  <a:lnTo>
                    <a:pt x="720" y="719"/>
                  </a:lnTo>
                  <a:lnTo>
                    <a:pt x="443" y="1107"/>
                  </a:lnTo>
                  <a:lnTo>
                    <a:pt x="222" y="1549"/>
                  </a:lnTo>
                  <a:lnTo>
                    <a:pt x="56" y="2047"/>
                  </a:lnTo>
                  <a:lnTo>
                    <a:pt x="0" y="2545"/>
                  </a:lnTo>
                  <a:lnTo>
                    <a:pt x="0" y="19308"/>
                  </a:lnTo>
                  <a:lnTo>
                    <a:pt x="56" y="19806"/>
                  </a:lnTo>
                  <a:lnTo>
                    <a:pt x="222" y="20304"/>
                  </a:lnTo>
                  <a:lnTo>
                    <a:pt x="443" y="20747"/>
                  </a:lnTo>
                  <a:lnTo>
                    <a:pt x="720" y="21079"/>
                  </a:lnTo>
                  <a:lnTo>
                    <a:pt x="1107" y="21411"/>
                  </a:lnTo>
                  <a:lnTo>
                    <a:pt x="1550" y="21632"/>
                  </a:lnTo>
                  <a:lnTo>
                    <a:pt x="2047" y="21798"/>
                  </a:lnTo>
                  <a:lnTo>
                    <a:pt x="2545" y="21853"/>
                  </a:lnTo>
                  <a:lnTo>
                    <a:pt x="10457" y="21853"/>
                  </a:lnTo>
                  <a:lnTo>
                    <a:pt x="11010" y="21798"/>
                  </a:lnTo>
                  <a:lnTo>
                    <a:pt x="11453" y="21632"/>
                  </a:lnTo>
                  <a:lnTo>
                    <a:pt x="11895" y="21411"/>
                  </a:lnTo>
                  <a:lnTo>
                    <a:pt x="12282" y="21079"/>
                  </a:lnTo>
                  <a:lnTo>
                    <a:pt x="12559" y="20747"/>
                  </a:lnTo>
                  <a:lnTo>
                    <a:pt x="12836" y="20304"/>
                  </a:lnTo>
                  <a:lnTo>
                    <a:pt x="12946" y="19806"/>
                  </a:lnTo>
                  <a:lnTo>
                    <a:pt x="13002" y="19308"/>
                  </a:lnTo>
                  <a:lnTo>
                    <a:pt x="13002" y="2545"/>
                  </a:lnTo>
                  <a:lnTo>
                    <a:pt x="12946" y="2047"/>
                  </a:lnTo>
                  <a:lnTo>
                    <a:pt x="12836" y="1549"/>
                  </a:lnTo>
                  <a:lnTo>
                    <a:pt x="12559" y="1107"/>
                  </a:lnTo>
                  <a:lnTo>
                    <a:pt x="12282" y="719"/>
                  </a:lnTo>
                  <a:lnTo>
                    <a:pt x="11895" y="443"/>
                  </a:lnTo>
                  <a:lnTo>
                    <a:pt x="11453" y="166"/>
                  </a:lnTo>
                  <a:lnTo>
                    <a:pt x="11010" y="55"/>
                  </a:lnTo>
                  <a:lnTo>
                    <a:pt x="10457"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3439445">
              <a:off x="7420819" y="4599991"/>
              <a:ext cx="194421" cy="256839"/>
            </a:xfrm>
            <a:custGeom>
              <a:avLst/>
              <a:gdLst/>
              <a:ahLst/>
              <a:cxnLst/>
              <a:rect l="0" t="0" r="0" b="0"/>
              <a:pathLst>
                <a:path w="16543" h="21854" extrusionOk="0">
                  <a:moveTo>
                    <a:pt x="12504" y="4980"/>
                  </a:moveTo>
                  <a:lnTo>
                    <a:pt x="12504" y="15989"/>
                  </a:lnTo>
                  <a:lnTo>
                    <a:pt x="4095" y="15989"/>
                  </a:lnTo>
                  <a:lnTo>
                    <a:pt x="4095" y="4980"/>
                  </a:lnTo>
                  <a:close/>
                  <a:moveTo>
                    <a:pt x="2546" y="3431"/>
                  </a:moveTo>
                  <a:lnTo>
                    <a:pt x="2546" y="17538"/>
                  </a:lnTo>
                  <a:lnTo>
                    <a:pt x="13998" y="17538"/>
                  </a:lnTo>
                  <a:lnTo>
                    <a:pt x="13998" y="3431"/>
                  </a:lnTo>
                  <a:close/>
                  <a:moveTo>
                    <a:pt x="8299" y="17981"/>
                  </a:moveTo>
                  <a:lnTo>
                    <a:pt x="8133" y="18036"/>
                  </a:lnTo>
                  <a:lnTo>
                    <a:pt x="7967" y="18036"/>
                  </a:lnTo>
                  <a:lnTo>
                    <a:pt x="7636" y="18257"/>
                  </a:lnTo>
                  <a:lnTo>
                    <a:pt x="7470" y="18534"/>
                  </a:lnTo>
                  <a:lnTo>
                    <a:pt x="7414" y="18700"/>
                  </a:lnTo>
                  <a:lnTo>
                    <a:pt x="7414" y="18866"/>
                  </a:lnTo>
                  <a:lnTo>
                    <a:pt x="7414" y="19032"/>
                  </a:lnTo>
                  <a:lnTo>
                    <a:pt x="7470" y="19198"/>
                  </a:lnTo>
                  <a:lnTo>
                    <a:pt x="7636" y="19475"/>
                  </a:lnTo>
                  <a:lnTo>
                    <a:pt x="7967" y="19696"/>
                  </a:lnTo>
                  <a:lnTo>
                    <a:pt x="8133" y="19751"/>
                  </a:lnTo>
                  <a:lnTo>
                    <a:pt x="8465" y="19751"/>
                  </a:lnTo>
                  <a:lnTo>
                    <a:pt x="8631" y="19696"/>
                  </a:lnTo>
                  <a:lnTo>
                    <a:pt x="8908" y="19475"/>
                  </a:lnTo>
                  <a:lnTo>
                    <a:pt x="9074" y="19198"/>
                  </a:lnTo>
                  <a:lnTo>
                    <a:pt x="9129" y="19032"/>
                  </a:lnTo>
                  <a:lnTo>
                    <a:pt x="9185" y="18866"/>
                  </a:lnTo>
                  <a:lnTo>
                    <a:pt x="9129" y="18700"/>
                  </a:lnTo>
                  <a:lnTo>
                    <a:pt x="9074" y="18534"/>
                  </a:lnTo>
                  <a:lnTo>
                    <a:pt x="8908" y="18257"/>
                  </a:lnTo>
                  <a:lnTo>
                    <a:pt x="8631" y="18036"/>
                  </a:lnTo>
                  <a:lnTo>
                    <a:pt x="8465" y="18036"/>
                  </a:lnTo>
                  <a:lnTo>
                    <a:pt x="8299" y="17981"/>
                  </a:lnTo>
                  <a:close/>
                  <a:moveTo>
                    <a:pt x="14219" y="1550"/>
                  </a:moveTo>
                  <a:lnTo>
                    <a:pt x="14385" y="1605"/>
                  </a:lnTo>
                  <a:lnTo>
                    <a:pt x="14551" y="1716"/>
                  </a:lnTo>
                  <a:lnTo>
                    <a:pt x="14717" y="1826"/>
                  </a:lnTo>
                  <a:lnTo>
                    <a:pt x="14828" y="1992"/>
                  </a:lnTo>
                  <a:lnTo>
                    <a:pt x="14938" y="2158"/>
                  </a:lnTo>
                  <a:lnTo>
                    <a:pt x="14994" y="2324"/>
                  </a:lnTo>
                  <a:lnTo>
                    <a:pt x="14994" y="2545"/>
                  </a:lnTo>
                  <a:lnTo>
                    <a:pt x="14994" y="19309"/>
                  </a:lnTo>
                  <a:lnTo>
                    <a:pt x="14994" y="19530"/>
                  </a:lnTo>
                  <a:lnTo>
                    <a:pt x="14938" y="19696"/>
                  </a:lnTo>
                  <a:lnTo>
                    <a:pt x="14828" y="19862"/>
                  </a:lnTo>
                  <a:lnTo>
                    <a:pt x="14717" y="20028"/>
                  </a:lnTo>
                  <a:lnTo>
                    <a:pt x="14551" y="20138"/>
                  </a:lnTo>
                  <a:lnTo>
                    <a:pt x="14385" y="20249"/>
                  </a:lnTo>
                  <a:lnTo>
                    <a:pt x="14219" y="20304"/>
                  </a:lnTo>
                  <a:lnTo>
                    <a:pt x="2324" y="20304"/>
                  </a:lnTo>
                  <a:lnTo>
                    <a:pt x="2158" y="20249"/>
                  </a:lnTo>
                  <a:lnTo>
                    <a:pt x="1992" y="20138"/>
                  </a:lnTo>
                  <a:lnTo>
                    <a:pt x="1826" y="20028"/>
                  </a:lnTo>
                  <a:lnTo>
                    <a:pt x="1716" y="19862"/>
                  </a:lnTo>
                  <a:lnTo>
                    <a:pt x="1605" y="19696"/>
                  </a:lnTo>
                  <a:lnTo>
                    <a:pt x="1550" y="19530"/>
                  </a:lnTo>
                  <a:lnTo>
                    <a:pt x="1550" y="19309"/>
                  </a:lnTo>
                  <a:lnTo>
                    <a:pt x="1550" y="2545"/>
                  </a:lnTo>
                  <a:lnTo>
                    <a:pt x="1550" y="2324"/>
                  </a:lnTo>
                  <a:lnTo>
                    <a:pt x="1605" y="2158"/>
                  </a:lnTo>
                  <a:lnTo>
                    <a:pt x="1716" y="1992"/>
                  </a:lnTo>
                  <a:lnTo>
                    <a:pt x="1826" y="1826"/>
                  </a:lnTo>
                  <a:lnTo>
                    <a:pt x="1992" y="1716"/>
                  </a:lnTo>
                  <a:lnTo>
                    <a:pt x="2158" y="1605"/>
                  </a:lnTo>
                  <a:lnTo>
                    <a:pt x="2324" y="1550"/>
                  </a:lnTo>
                  <a:close/>
                  <a:moveTo>
                    <a:pt x="2546" y="1"/>
                  </a:moveTo>
                  <a:lnTo>
                    <a:pt x="2048" y="56"/>
                  </a:lnTo>
                  <a:lnTo>
                    <a:pt x="1550" y="222"/>
                  </a:lnTo>
                  <a:lnTo>
                    <a:pt x="1107" y="443"/>
                  </a:lnTo>
                  <a:lnTo>
                    <a:pt x="775" y="775"/>
                  </a:lnTo>
                  <a:lnTo>
                    <a:pt x="443" y="1107"/>
                  </a:lnTo>
                  <a:lnTo>
                    <a:pt x="222" y="1550"/>
                  </a:lnTo>
                  <a:lnTo>
                    <a:pt x="56" y="2048"/>
                  </a:lnTo>
                  <a:lnTo>
                    <a:pt x="1" y="2545"/>
                  </a:lnTo>
                  <a:lnTo>
                    <a:pt x="1" y="19309"/>
                  </a:lnTo>
                  <a:lnTo>
                    <a:pt x="56" y="19807"/>
                  </a:lnTo>
                  <a:lnTo>
                    <a:pt x="222" y="20304"/>
                  </a:lnTo>
                  <a:lnTo>
                    <a:pt x="443" y="20747"/>
                  </a:lnTo>
                  <a:lnTo>
                    <a:pt x="775" y="21134"/>
                  </a:lnTo>
                  <a:lnTo>
                    <a:pt x="1107" y="21411"/>
                  </a:lnTo>
                  <a:lnTo>
                    <a:pt x="1550" y="21632"/>
                  </a:lnTo>
                  <a:lnTo>
                    <a:pt x="2048" y="21798"/>
                  </a:lnTo>
                  <a:lnTo>
                    <a:pt x="2546" y="21854"/>
                  </a:lnTo>
                  <a:lnTo>
                    <a:pt x="13998" y="21854"/>
                  </a:lnTo>
                  <a:lnTo>
                    <a:pt x="14551" y="21798"/>
                  </a:lnTo>
                  <a:lnTo>
                    <a:pt x="14994" y="21632"/>
                  </a:lnTo>
                  <a:lnTo>
                    <a:pt x="15436" y="21411"/>
                  </a:lnTo>
                  <a:lnTo>
                    <a:pt x="15824" y="21134"/>
                  </a:lnTo>
                  <a:lnTo>
                    <a:pt x="16100" y="20747"/>
                  </a:lnTo>
                  <a:lnTo>
                    <a:pt x="16377" y="20304"/>
                  </a:lnTo>
                  <a:lnTo>
                    <a:pt x="16487" y="19807"/>
                  </a:lnTo>
                  <a:lnTo>
                    <a:pt x="16543" y="19309"/>
                  </a:lnTo>
                  <a:lnTo>
                    <a:pt x="16543" y="2545"/>
                  </a:lnTo>
                  <a:lnTo>
                    <a:pt x="16487" y="2048"/>
                  </a:lnTo>
                  <a:lnTo>
                    <a:pt x="16377" y="1550"/>
                  </a:lnTo>
                  <a:lnTo>
                    <a:pt x="16100" y="1107"/>
                  </a:lnTo>
                  <a:lnTo>
                    <a:pt x="15824" y="775"/>
                  </a:lnTo>
                  <a:lnTo>
                    <a:pt x="15436" y="443"/>
                  </a:lnTo>
                  <a:lnTo>
                    <a:pt x="14994" y="222"/>
                  </a:lnTo>
                  <a:lnTo>
                    <a:pt x="14551" y="56"/>
                  </a:lnTo>
                  <a:lnTo>
                    <a:pt x="1399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rot="729362">
              <a:off x="6158941" y="4795522"/>
              <a:ext cx="205499" cy="256215"/>
            </a:xfrm>
            <a:custGeom>
              <a:avLst/>
              <a:gdLst/>
              <a:ahLst/>
              <a:cxnLst/>
              <a:rect l="0" t="0" r="0" b="0"/>
              <a:pathLst>
                <a:path w="17484" h="21799" extrusionOk="0">
                  <a:moveTo>
                    <a:pt x="12394" y="5921"/>
                  </a:moveTo>
                  <a:lnTo>
                    <a:pt x="12394" y="7027"/>
                  </a:lnTo>
                  <a:lnTo>
                    <a:pt x="8631" y="7027"/>
                  </a:lnTo>
                  <a:lnTo>
                    <a:pt x="8631" y="5921"/>
                  </a:lnTo>
                  <a:close/>
                  <a:moveTo>
                    <a:pt x="7857" y="4371"/>
                  </a:moveTo>
                  <a:lnTo>
                    <a:pt x="7580" y="4427"/>
                  </a:lnTo>
                  <a:lnTo>
                    <a:pt x="7304" y="4593"/>
                  </a:lnTo>
                  <a:lnTo>
                    <a:pt x="7138" y="4869"/>
                  </a:lnTo>
                  <a:lnTo>
                    <a:pt x="7082" y="5146"/>
                  </a:lnTo>
                  <a:lnTo>
                    <a:pt x="7082" y="7802"/>
                  </a:lnTo>
                  <a:lnTo>
                    <a:pt x="7138" y="8133"/>
                  </a:lnTo>
                  <a:lnTo>
                    <a:pt x="7304" y="8355"/>
                  </a:lnTo>
                  <a:lnTo>
                    <a:pt x="7580" y="8521"/>
                  </a:lnTo>
                  <a:lnTo>
                    <a:pt x="7857" y="8576"/>
                  </a:lnTo>
                  <a:lnTo>
                    <a:pt x="13168" y="8576"/>
                  </a:lnTo>
                  <a:lnTo>
                    <a:pt x="13445" y="8521"/>
                  </a:lnTo>
                  <a:lnTo>
                    <a:pt x="13721" y="8355"/>
                  </a:lnTo>
                  <a:lnTo>
                    <a:pt x="13887" y="8133"/>
                  </a:lnTo>
                  <a:lnTo>
                    <a:pt x="13943" y="7802"/>
                  </a:lnTo>
                  <a:lnTo>
                    <a:pt x="13943" y="5146"/>
                  </a:lnTo>
                  <a:lnTo>
                    <a:pt x="13887" y="4869"/>
                  </a:lnTo>
                  <a:lnTo>
                    <a:pt x="13721" y="4593"/>
                  </a:lnTo>
                  <a:lnTo>
                    <a:pt x="13445" y="4427"/>
                  </a:lnTo>
                  <a:lnTo>
                    <a:pt x="13168" y="4371"/>
                  </a:lnTo>
                  <a:close/>
                  <a:moveTo>
                    <a:pt x="2656" y="1550"/>
                  </a:moveTo>
                  <a:lnTo>
                    <a:pt x="2656" y="20305"/>
                  </a:lnTo>
                  <a:lnTo>
                    <a:pt x="1661" y="20305"/>
                  </a:lnTo>
                  <a:lnTo>
                    <a:pt x="1605" y="20249"/>
                  </a:lnTo>
                  <a:lnTo>
                    <a:pt x="1550" y="20194"/>
                  </a:lnTo>
                  <a:lnTo>
                    <a:pt x="1550" y="1661"/>
                  </a:lnTo>
                  <a:lnTo>
                    <a:pt x="1605" y="1550"/>
                  </a:lnTo>
                  <a:close/>
                  <a:moveTo>
                    <a:pt x="15934" y="1550"/>
                  </a:moveTo>
                  <a:lnTo>
                    <a:pt x="15934" y="20305"/>
                  </a:lnTo>
                  <a:lnTo>
                    <a:pt x="4206" y="20305"/>
                  </a:lnTo>
                  <a:lnTo>
                    <a:pt x="4206" y="1550"/>
                  </a:lnTo>
                  <a:close/>
                  <a:moveTo>
                    <a:pt x="1329" y="1"/>
                  </a:moveTo>
                  <a:lnTo>
                    <a:pt x="1052" y="112"/>
                  </a:lnTo>
                  <a:lnTo>
                    <a:pt x="775" y="277"/>
                  </a:lnTo>
                  <a:lnTo>
                    <a:pt x="499" y="443"/>
                  </a:lnTo>
                  <a:lnTo>
                    <a:pt x="333" y="720"/>
                  </a:lnTo>
                  <a:lnTo>
                    <a:pt x="167" y="997"/>
                  </a:lnTo>
                  <a:lnTo>
                    <a:pt x="56" y="1273"/>
                  </a:lnTo>
                  <a:lnTo>
                    <a:pt x="1" y="1661"/>
                  </a:lnTo>
                  <a:lnTo>
                    <a:pt x="1" y="20194"/>
                  </a:lnTo>
                  <a:lnTo>
                    <a:pt x="56" y="20526"/>
                  </a:lnTo>
                  <a:lnTo>
                    <a:pt x="167" y="20803"/>
                  </a:lnTo>
                  <a:lnTo>
                    <a:pt x="333" y="21079"/>
                  </a:lnTo>
                  <a:lnTo>
                    <a:pt x="499" y="21356"/>
                  </a:lnTo>
                  <a:lnTo>
                    <a:pt x="775" y="21522"/>
                  </a:lnTo>
                  <a:lnTo>
                    <a:pt x="1052" y="21688"/>
                  </a:lnTo>
                  <a:lnTo>
                    <a:pt x="1329" y="21799"/>
                  </a:lnTo>
                  <a:lnTo>
                    <a:pt x="16709" y="21799"/>
                  </a:lnTo>
                  <a:lnTo>
                    <a:pt x="16985" y="21743"/>
                  </a:lnTo>
                  <a:lnTo>
                    <a:pt x="17207" y="21577"/>
                  </a:lnTo>
                  <a:lnTo>
                    <a:pt x="17373" y="21356"/>
                  </a:lnTo>
                  <a:lnTo>
                    <a:pt x="17483" y="21079"/>
                  </a:lnTo>
                  <a:lnTo>
                    <a:pt x="17483" y="775"/>
                  </a:lnTo>
                  <a:lnTo>
                    <a:pt x="17373" y="443"/>
                  </a:lnTo>
                  <a:lnTo>
                    <a:pt x="17207" y="222"/>
                  </a:lnTo>
                  <a:lnTo>
                    <a:pt x="16985" y="56"/>
                  </a:lnTo>
                  <a:lnTo>
                    <a:pt x="16709"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6577114">
              <a:off x="5012602" y="-138481"/>
              <a:ext cx="256775" cy="256775"/>
            </a:xfrm>
            <a:custGeom>
              <a:avLst/>
              <a:gdLst/>
              <a:ahLst/>
              <a:cxnLst/>
              <a:rect l="0" t="0" r="0" b="0"/>
              <a:pathLst>
                <a:path w="21854" h="21854" extrusionOk="0">
                  <a:moveTo>
                    <a:pt x="19198" y="15657"/>
                  </a:moveTo>
                  <a:lnTo>
                    <a:pt x="15658" y="19198"/>
                  </a:lnTo>
                  <a:lnTo>
                    <a:pt x="15658" y="15657"/>
                  </a:lnTo>
                  <a:close/>
                  <a:moveTo>
                    <a:pt x="20305" y="1549"/>
                  </a:moveTo>
                  <a:lnTo>
                    <a:pt x="20305" y="14108"/>
                  </a:lnTo>
                  <a:lnTo>
                    <a:pt x="14883" y="14108"/>
                  </a:lnTo>
                  <a:lnTo>
                    <a:pt x="14606" y="14163"/>
                  </a:lnTo>
                  <a:lnTo>
                    <a:pt x="14330" y="14329"/>
                  </a:lnTo>
                  <a:lnTo>
                    <a:pt x="14164" y="14606"/>
                  </a:lnTo>
                  <a:lnTo>
                    <a:pt x="14108" y="14882"/>
                  </a:lnTo>
                  <a:lnTo>
                    <a:pt x="14108" y="20304"/>
                  </a:lnTo>
                  <a:lnTo>
                    <a:pt x="1550" y="20304"/>
                  </a:lnTo>
                  <a:lnTo>
                    <a:pt x="1550" y="1549"/>
                  </a:lnTo>
                  <a:close/>
                  <a:moveTo>
                    <a:pt x="775" y="0"/>
                  </a:moveTo>
                  <a:lnTo>
                    <a:pt x="499" y="56"/>
                  </a:lnTo>
                  <a:lnTo>
                    <a:pt x="222" y="222"/>
                  </a:lnTo>
                  <a:lnTo>
                    <a:pt x="56" y="443"/>
                  </a:lnTo>
                  <a:lnTo>
                    <a:pt x="1" y="775"/>
                  </a:lnTo>
                  <a:lnTo>
                    <a:pt x="1" y="21079"/>
                  </a:lnTo>
                  <a:lnTo>
                    <a:pt x="56" y="21355"/>
                  </a:lnTo>
                  <a:lnTo>
                    <a:pt x="222" y="21632"/>
                  </a:lnTo>
                  <a:lnTo>
                    <a:pt x="499" y="21798"/>
                  </a:lnTo>
                  <a:lnTo>
                    <a:pt x="775" y="21853"/>
                  </a:lnTo>
                  <a:lnTo>
                    <a:pt x="14883" y="21853"/>
                  </a:lnTo>
                  <a:lnTo>
                    <a:pt x="15215" y="21798"/>
                  </a:lnTo>
                  <a:lnTo>
                    <a:pt x="15436" y="21632"/>
                  </a:lnTo>
                  <a:lnTo>
                    <a:pt x="21633" y="15436"/>
                  </a:lnTo>
                  <a:lnTo>
                    <a:pt x="21633" y="15380"/>
                  </a:lnTo>
                  <a:lnTo>
                    <a:pt x="21799" y="15159"/>
                  </a:lnTo>
                  <a:lnTo>
                    <a:pt x="21854" y="14882"/>
                  </a:lnTo>
                  <a:lnTo>
                    <a:pt x="21854" y="775"/>
                  </a:lnTo>
                  <a:lnTo>
                    <a:pt x="21799" y="443"/>
                  </a:lnTo>
                  <a:lnTo>
                    <a:pt x="21633" y="222"/>
                  </a:lnTo>
                  <a:lnTo>
                    <a:pt x="21356" y="56"/>
                  </a:lnTo>
                  <a:lnTo>
                    <a:pt x="21079"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9704310">
              <a:off x="9028318" y="3764788"/>
              <a:ext cx="215212" cy="236025"/>
            </a:xfrm>
            <a:custGeom>
              <a:avLst/>
              <a:gdLst/>
              <a:ahLst/>
              <a:cxnLst/>
              <a:rect l="0" t="0" r="0" b="0"/>
              <a:pathLst>
                <a:path w="18313" h="20084" extrusionOk="0">
                  <a:moveTo>
                    <a:pt x="16763" y="3265"/>
                  </a:moveTo>
                  <a:lnTo>
                    <a:pt x="16763" y="5257"/>
                  </a:lnTo>
                  <a:lnTo>
                    <a:pt x="15657" y="5257"/>
                  </a:lnTo>
                  <a:lnTo>
                    <a:pt x="15657" y="3265"/>
                  </a:lnTo>
                  <a:close/>
                  <a:moveTo>
                    <a:pt x="10567" y="5035"/>
                  </a:moveTo>
                  <a:lnTo>
                    <a:pt x="10567" y="7027"/>
                  </a:lnTo>
                  <a:lnTo>
                    <a:pt x="6805" y="7027"/>
                  </a:lnTo>
                  <a:lnTo>
                    <a:pt x="6805" y="5035"/>
                  </a:lnTo>
                  <a:close/>
                  <a:moveTo>
                    <a:pt x="6030" y="3486"/>
                  </a:moveTo>
                  <a:lnTo>
                    <a:pt x="5754" y="3597"/>
                  </a:lnTo>
                  <a:lnTo>
                    <a:pt x="5477" y="3708"/>
                  </a:lnTo>
                  <a:lnTo>
                    <a:pt x="5311" y="3984"/>
                  </a:lnTo>
                  <a:lnTo>
                    <a:pt x="5256" y="4261"/>
                  </a:lnTo>
                  <a:lnTo>
                    <a:pt x="5256" y="7802"/>
                  </a:lnTo>
                  <a:lnTo>
                    <a:pt x="5311" y="8133"/>
                  </a:lnTo>
                  <a:lnTo>
                    <a:pt x="5477" y="8355"/>
                  </a:lnTo>
                  <a:lnTo>
                    <a:pt x="5754" y="8521"/>
                  </a:lnTo>
                  <a:lnTo>
                    <a:pt x="6030" y="8576"/>
                  </a:lnTo>
                  <a:lnTo>
                    <a:pt x="11341" y="8576"/>
                  </a:lnTo>
                  <a:lnTo>
                    <a:pt x="11618" y="8521"/>
                  </a:lnTo>
                  <a:lnTo>
                    <a:pt x="11895" y="8355"/>
                  </a:lnTo>
                  <a:lnTo>
                    <a:pt x="12061" y="8133"/>
                  </a:lnTo>
                  <a:lnTo>
                    <a:pt x="12116" y="7802"/>
                  </a:lnTo>
                  <a:lnTo>
                    <a:pt x="12116" y="4261"/>
                  </a:lnTo>
                  <a:lnTo>
                    <a:pt x="12061" y="3984"/>
                  </a:lnTo>
                  <a:lnTo>
                    <a:pt x="11895" y="3708"/>
                  </a:lnTo>
                  <a:lnTo>
                    <a:pt x="11618" y="3597"/>
                  </a:lnTo>
                  <a:lnTo>
                    <a:pt x="11341" y="3486"/>
                  </a:lnTo>
                  <a:close/>
                  <a:moveTo>
                    <a:pt x="16763" y="6806"/>
                  </a:moveTo>
                  <a:lnTo>
                    <a:pt x="16763" y="8797"/>
                  </a:lnTo>
                  <a:lnTo>
                    <a:pt x="15657" y="8797"/>
                  </a:lnTo>
                  <a:lnTo>
                    <a:pt x="15657" y="6806"/>
                  </a:lnTo>
                  <a:close/>
                  <a:moveTo>
                    <a:pt x="16763" y="10346"/>
                  </a:moveTo>
                  <a:lnTo>
                    <a:pt x="16763" y="12338"/>
                  </a:lnTo>
                  <a:lnTo>
                    <a:pt x="15657" y="12338"/>
                  </a:lnTo>
                  <a:lnTo>
                    <a:pt x="15657" y="10346"/>
                  </a:lnTo>
                  <a:close/>
                  <a:moveTo>
                    <a:pt x="16763" y="13887"/>
                  </a:moveTo>
                  <a:lnTo>
                    <a:pt x="16763" y="15879"/>
                  </a:lnTo>
                  <a:lnTo>
                    <a:pt x="15657" y="15879"/>
                  </a:lnTo>
                  <a:lnTo>
                    <a:pt x="15657" y="13887"/>
                  </a:lnTo>
                  <a:close/>
                  <a:moveTo>
                    <a:pt x="14108" y="1550"/>
                  </a:moveTo>
                  <a:lnTo>
                    <a:pt x="14108" y="18534"/>
                  </a:lnTo>
                  <a:lnTo>
                    <a:pt x="2379" y="18534"/>
                  </a:lnTo>
                  <a:lnTo>
                    <a:pt x="2379" y="17428"/>
                  </a:lnTo>
                  <a:lnTo>
                    <a:pt x="2490" y="17428"/>
                  </a:lnTo>
                  <a:lnTo>
                    <a:pt x="2822" y="17373"/>
                  </a:lnTo>
                  <a:lnTo>
                    <a:pt x="3043" y="17207"/>
                  </a:lnTo>
                  <a:lnTo>
                    <a:pt x="3209" y="16930"/>
                  </a:lnTo>
                  <a:lnTo>
                    <a:pt x="3264" y="16653"/>
                  </a:lnTo>
                  <a:lnTo>
                    <a:pt x="3209" y="16321"/>
                  </a:lnTo>
                  <a:lnTo>
                    <a:pt x="3043" y="16100"/>
                  </a:lnTo>
                  <a:lnTo>
                    <a:pt x="2822" y="15934"/>
                  </a:lnTo>
                  <a:lnTo>
                    <a:pt x="2490" y="15879"/>
                  </a:lnTo>
                  <a:lnTo>
                    <a:pt x="2379" y="15879"/>
                  </a:lnTo>
                  <a:lnTo>
                    <a:pt x="2379" y="14772"/>
                  </a:lnTo>
                  <a:lnTo>
                    <a:pt x="2490" y="14772"/>
                  </a:lnTo>
                  <a:lnTo>
                    <a:pt x="2822" y="14717"/>
                  </a:lnTo>
                  <a:lnTo>
                    <a:pt x="3043" y="14551"/>
                  </a:lnTo>
                  <a:lnTo>
                    <a:pt x="3209" y="14274"/>
                  </a:lnTo>
                  <a:lnTo>
                    <a:pt x="3264" y="13998"/>
                  </a:lnTo>
                  <a:lnTo>
                    <a:pt x="3209" y="13666"/>
                  </a:lnTo>
                  <a:lnTo>
                    <a:pt x="3043" y="13445"/>
                  </a:lnTo>
                  <a:lnTo>
                    <a:pt x="2822" y="13279"/>
                  </a:lnTo>
                  <a:lnTo>
                    <a:pt x="2490" y="13223"/>
                  </a:lnTo>
                  <a:lnTo>
                    <a:pt x="2379" y="13223"/>
                  </a:lnTo>
                  <a:lnTo>
                    <a:pt x="2379" y="12117"/>
                  </a:lnTo>
                  <a:lnTo>
                    <a:pt x="2490" y="12117"/>
                  </a:lnTo>
                  <a:lnTo>
                    <a:pt x="2822" y="12061"/>
                  </a:lnTo>
                  <a:lnTo>
                    <a:pt x="3043" y="11896"/>
                  </a:lnTo>
                  <a:lnTo>
                    <a:pt x="3209" y="11619"/>
                  </a:lnTo>
                  <a:lnTo>
                    <a:pt x="3264" y="11342"/>
                  </a:lnTo>
                  <a:lnTo>
                    <a:pt x="3209" y="11066"/>
                  </a:lnTo>
                  <a:lnTo>
                    <a:pt x="3043" y="10789"/>
                  </a:lnTo>
                  <a:lnTo>
                    <a:pt x="2822" y="10623"/>
                  </a:lnTo>
                  <a:lnTo>
                    <a:pt x="2490" y="10568"/>
                  </a:lnTo>
                  <a:lnTo>
                    <a:pt x="2379" y="10568"/>
                  </a:lnTo>
                  <a:lnTo>
                    <a:pt x="2379" y="9461"/>
                  </a:lnTo>
                  <a:lnTo>
                    <a:pt x="2490" y="9461"/>
                  </a:lnTo>
                  <a:lnTo>
                    <a:pt x="2822" y="9406"/>
                  </a:lnTo>
                  <a:lnTo>
                    <a:pt x="3043" y="9240"/>
                  </a:lnTo>
                  <a:lnTo>
                    <a:pt x="3209" y="9019"/>
                  </a:lnTo>
                  <a:lnTo>
                    <a:pt x="3264" y="8687"/>
                  </a:lnTo>
                  <a:lnTo>
                    <a:pt x="3209" y="8410"/>
                  </a:lnTo>
                  <a:lnTo>
                    <a:pt x="3043" y="8133"/>
                  </a:lnTo>
                  <a:lnTo>
                    <a:pt x="2822" y="7968"/>
                  </a:lnTo>
                  <a:lnTo>
                    <a:pt x="2490" y="7912"/>
                  </a:lnTo>
                  <a:lnTo>
                    <a:pt x="2379" y="7912"/>
                  </a:lnTo>
                  <a:lnTo>
                    <a:pt x="2379" y="6806"/>
                  </a:lnTo>
                  <a:lnTo>
                    <a:pt x="2490" y="6806"/>
                  </a:lnTo>
                  <a:lnTo>
                    <a:pt x="2822" y="6750"/>
                  </a:lnTo>
                  <a:lnTo>
                    <a:pt x="3043" y="6584"/>
                  </a:lnTo>
                  <a:lnTo>
                    <a:pt x="3209" y="6363"/>
                  </a:lnTo>
                  <a:lnTo>
                    <a:pt x="3264" y="6031"/>
                  </a:lnTo>
                  <a:lnTo>
                    <a:pt x="3209" y="5755"/>
                  </a:lnTo>
                  <a:lnTo>
                    <a:pt x="3043" y="5478"/>
                  </a:lnTo>
                  <a:lnTo>
                    <a:pt x="2822" y="5312"/>
                  </a:lnTo>
                  <a:lnTo>
                    <a:pt x="2490" y="5257"/>
                  </a:lnTo>
                  <a:lnTo>
                    <a:pt x="2379" y="5257"/>
                  </a:lnTo>
                  <a:lnTo>
                    <a:pt x="2379" y="4150"/>
                  </a:lnTo>
                  <a:lnTo>
                    <a:pt x="2490" y="4150"/>
                  </a:lnTo>
                  <a:lnTo>
                    <a:pt x="2822" y="4095"/>
                  </a:lnTo>
                  <a:lnTo>
                    <a:pt x="3043" y="3929"/>
                  </a:lnTo>
                  <a:lnTo>
                    <a:pt x="3209" y="3708"/>
                  </a:lnTo>
                  <a:lnTo>
                    <a:pt x="3264" y="3376"/>
                  </a:lnTo>
                  <a:lnTo>
                    <a:pt x="3209" y="3099"/>
                  </a:lnTo>
                  <a:lnTo>
                    <a:pt x="3043" y="2878"/>
                  </a:lnTo>
                  <a:lnTo>
                    <a:pt x="2822" y="2712"/>
                  </a:lnTo>
                  <a:lnTo>
                    <a:pt x="2490" y="2601"/>
                  </a:lnTo>
                  <a:lnTo>
                    <a:pt x="2379" y="2601"/>
                  </a:lnTo>
                  <a:lnTo>
                    <a:pt x="2379" y="1550"/>
                  </a:lnTo>
                  <a:close/>
                  <a:moveTo>
                    <a:pt x="1604" y="1"/>
                  </a:moveTo>
                  <a:lnTo>
                    <a:pt x="1328" y="56"/>
                  </a:lnTo>
                  <a:lnTo>
                    <a:pt x="1106" y="222"/>
                  </a:lnTo>
                  <a:lnTo>
                    <a:pt x="941" y="443"/>
                  </a:lnTo>
                  <a:lnTo>
                    <a:pt x="830" y="775"/>
                  </a:lnTo>
                  <a:lnTo>
                    <a:pt x="830" y="2601"/>
                  </a:lnTo>
                  <a:lnTo>
                    <a:pt x="719" y="2601"/>
                  </a:lnTo>
                  <a:lnTo>
                    <a:pt x="443" y="2712"/>
                  </a:lnTo>
                  <a:lnTo>
                    <a:pt x="221" y="2878"/>
                  </a:lnTo>
                  <a:lnTo>
                    <a:pt x="55" y="3099"/>
                  </a:lnTo>
                  <a:lnTo>
                    <a:pt x="0" y="3376"/>
                  </a:lnTo>
                  <a:lnTo>
                    <a:pt x="55" y="3708"/>
                  </a:lnTo>
                  <a:lnTo>
                    <a:pt x="221" y="3929"/>
                  </a:lnTo>
                  <a:lnTo>
                    <a:pt x="443" y="4095"/>
                  </a:lnTo>
                  <a:lnTo>
                    <a:pt x="719" y="4150"/>
                  </a:lnTo>
                  <a:lnTo>
                    <a:pt x="830" y="4150"/>
                  </a:lnTo>
                  <a:lnTo>
                    <a:pt x="830" y="5257"/>
                  </a:lnTo>
                  <a:lnTo>
                    <a:pt x="719" y="5257"/>
                  </a:lnTo>
                  <a:lnTo>
                    <a:pt x="443" y="5312"/>
                  </a:lnTo>
                  <a:lnTo>
                    <a:pt x="221" y="5478"/>
                  </a:lnTo>
                  <a:lnTo>
                    <a:pt x="55" y="5755"/>
                  </a:lnTo>
                  <a:lnTo>
                    <a:pt x="0" y="6031"/>
                  </a:lnTo>
                  <a:lnTo>
                    <a:pt x="55" y="6363"/>
                  </a:lnTo>
                  <a:lnTo>
                    <a:pt x="221" y="6584"/>
                  </a:lnTo>
                  <a:lnTo>
                    <a:pt x="443" y="6750"/>
                  </a:lnTo>
                  <a:lnTo>
                    <a:pt x="719" y="6806"/>
                  </a:lnTo>
                  <a:lnTo>
                    <a:pt x="830" y="6806"/>
                  </a:lnTo>
                  <a:lnTo>
                    <a:pt x="830" y="7912"/>
                  </a:lnTo>
                  <a:lnTo>
                    <a:pt x="719" y="7912"/>
                  </a:lnTo>
                  <a:lnTo>
                    <a:pt x="443" y="7968"/>
                  </a:lnTo>
                  <a:lnTo>
                    <a:pt x="221" y="8133"/>
                  </a:lnTo>
                  <a:lnTo>
                    <a:pt x="55" y="8410"/>
                  </a:lnTo>
                  <a:lnTo>
                    <a:pt x="0" y="8687"/>
                  </a:lnTo>
                  <a:lnTo>
                    <a:pt x="55" y="9019"/>
                  </a:lnTo>
                  <a:lnTo>
                    <a:pt x="221" y="9240"/>
                  </a:lnTo>
                  <a:lnTo>
                    <a:pt x="443" y="9406"/>
                  </a:lnTo>
                  <a:lnTo>
                    <a:pt x="719" y="9461"/>
                  </a:lnTo>
                  <a:lnTo>
                    <a:pt x="830" y="9461"/>
                  </a:lnTo>
                  <a:lnTo>
                    <a:pt x="830" y="10568"/>
                  </a:lnTo>
                  <a:lnTo>
                    <a:pt x="719" y="10568"/>
                  </a:lnTo>
                  <a:lnTo>
                    <a:pt x="443" y="10623"/>
                  </a:lnTo>
                  <a:lnTo>
                    <a:pt x="221" y="10789"/>
                  </a:lnTo>
                  <a:lnTo>
                    <a:pt x="55" y="11066"/>
                  </a:lnTo>
                  <a:lnTo>
                    <a:pt x="0" y="11342"/>
                  </a:lnTo>
                  <a:lnTo>
                    <a:pt x="55" y="11619"/>
                  </a:lnTo>
                  <a:lnTo>
                    <a:pt x="221" y="11896"/>
                  </a:lnTo>
                  <a:lnTo>
                    <a:pt x="443" y="12061"/>
                  </a:lnTo>
                  <a:lnTo>
                    <a:pt x="719" y="12117"/>
                  </a:lnTo>
                  <a:lnTo>
                    <a:pt x="830" y="12117"/>
                  </a:lnTo>
                  <a:lnTo>
                    <a:pt x="830" y="13223"/>
                  </a:lnTo>
                  <a:lnTo>
                    <a:pt x="719" y="13223"/>
                  </a:lnTo>
                  <a:lnTo>
                    <a:pt x="443" y="13279"/>
                  </a:lnTo>
                  <a:lnTo>
                    <a:pt x="221" y="13445"/>
                  </a:lnTo>
                  <a:lnTo>
                    <a:pt x="55" y="13666"/>
                  </a:lnTo>
                  <a:lnTo>
                    <a:pt x="0" y="13998"/>
                  </a:lnTo>
                  <a:lnTo>
                    <a:pt x="55" y="14274"/>
                  </a:lnTo>
                  <a:lnTo>
                    <a:pt x="221" y="14551"/>
                  </a:lnTo>
                  <a:lnTo>
                    <a:pt x="443" y="14717"/>
                  </a:lnTo>
                  <a:lnTo>
                    <a:pt x="719" y="14772"/>
                  </a:lnTo>
                  <a:lnTo>
                    <a:pt x="830" y="14772"/>
                  </a:lnTo>
                  <a:lnTo>
                    <a:pt x="830" y="15879"/>
                  </a:lnTo>
                  <a:lnTo>
                    <a:pt x="719" y="15879"/>
                  </a:lnTo>
                  <a:lnTo>
                    <a:pt x="443" y="15934"/>
                  </a:lnTo>
                  <a:lnTo>
                    <a:pt x="221" y="16100"/>
                  </a:lnTo>
                  <a:lnTo>
                    <a:pt x="55" y="16321"/>
                  </a:lnTo>
                  <a:lnTo>
                    <a:pt x="0" y="16653"/>
                  </a:lnTo>
                  <a:lnTo>
                    <a:pt x="55" y="16930"/>
                  </a:lnTo>
                  <a:lnTo>
                    <a:pt x="221" y="17207"/>
                  </a:lnTo>
                  <a:lnTo>
                    <a:pt x="443" y="17373"/>
                  </a:lnTo>
                  <a:lnTo>
                    <a:pt x="719" y="17428"/>
                  </a:lnTo>
                  <a:lnTo>
                    <a:pt x="830" y="17428"/>
                  </a:lnTo>
                  <a:lnTo>
                    <a:pt x="830" y="19309"/>
                  </a:lnTo>
                  <a:lnTo>
                    <a:pt x="941" y="19586"/>
                  </a:lnTo>
                  <a:lnTo>
                    <a:pt x="1106" y="19807"/>
                  </a:lnTo>
                  <a:lnTo>
                    <a:pt x="1328" y="19973"/>
                  </a:lnTo>
                  <a:lnTo>
                    <a:pt x="1604" y="20083"/>
                  </a:lnTo>
                  <a:lnTo>
                    <a:pt x="14882" y="20083"/>
                  </a:lnTo>
                  <a:lnTo>
                    <a:pt x="15159" y="19973"/>
                  </a:lnTo>
                  <a:lnTo>
                    <a:pt x="15435" y="19807"/>
                  </a:lnTo>
                  <a:lnTo>
                    <a:pt x="15601" y="19586"/>
                  </a:lnTo>
                  <a:lnTo>
                    <a:pt x="15657" y="19309"/>
                  </a:lnTo>
                  <a:lnTo>
                    <a:pt x="15657" y="17428"/>
                  </a:lnTo>
                  <a:lnTo>
                    <a:pt x="17538" y="17428"/>
                  </a:lnTo>
                  <a:lnTo>
                    <a:pt x="17814" y="17373"/>
                  </a:lnTo>
                  <a:lnTo>
                    <a:pt x="18036" y="17207"/>
                  </a:lnTo>
                  <a:lnTo>
                    <a:pt x="18202" y="16930"/>
                  </a:lnTo>
                  <a:lnTo>
                    <a:pt x="18312" y="16653"/>
                  </a:lnTo>
                  <a:lnTo>
                    <a:pt x="18312" y="2490"/>
                  </a:lnTo>
                  <a:lnTo>
                    <a:pt x="18202" y="2214"/>
                  </a:lnTo>
                  <a:lnTo>
                    <a:pt x="18036" y="1993"/>
                  </a:lnTo>
                  <a:lnTo>
                    <a:pt x="17814" y="1827"/>
                  </a:lnTo>
                  <a:lnTo>
                    <a:pt x="17538" y="1716"/>
                  </a:lnTo>
                  <a:lnTo>
                    <a:pt x="15657" y="1716"/>
                  </a:lnTo>
                  <a:lnTo>
                    <a:pt x="15657" y="775"/>
                  </a:lnTo>
                  <a:lnTo>
                    <a:pt x="15601" y="443"/>
                  </a:lnTo>
                  <a:lnTo>
                    <a:pt x="15435" y="222"/>
                  </a:lnTo>
                  <a:lnTo>
                    <a:pt x="15159" y="56"/>
                  </a:lnTo>
                  <a:lnTo>
                    <a:pt x="14882"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3979180">
              <a:off x="6697263" y="4971730"/>
              <a:ext cx="194414" cy="256828"/>
            </a:xfrm>
            <a:custGeom>
              <a:avLst/>
              <a:gdLst/>
              <a:ahLst/>
              <a:cxnLst/>
              <a:rect l="0" t="0" r="0" b="0"/>
              <a:pathLst>
                <a:path w="16543" h="21854" extrusionOk="0">
                  <a:moveTo>
                    <a:pt x="11232" y="2601"/>
                  </a:moveTo>
                  <a:lnTo>
                    <a:pt x="13887" y="5256"/>
                  </a:lnTo>
                  <a:lnTo>
                    <a:pt x="11232" y="5256"/>
                  </a:lnTo>
                  <a:lnTo>
                    <a:pt x="11232" y="2601"/>
                  </a:lnTo>
                  <a:close/>
                  <a:moveTo>
                    <a:pt x="9683" y="1550"/>
                  </a:moveTo>
                  <a:lnTo>
                    <a:pt x="9683" y="6031"/>
                  </a:lnTo>
                  <a:lnTo>
                    <a:pt x="9738" y="6363"/>
                  </a:lnTo>
                  <a:lnTo>
                    <a:pt x="9904" y="6584"/>
                  </a:lnTo>
                  <a:lnTo>
                    <a:pt x="10181" y="6750"/>
                  </a:lnTo>
                  <a:lnTo>
                    <a:pt x="10457" y="6805"/>
                  </a:lnTo>
                  <a:lnTo>
                    <a:pt x="14994" y="6805"/>
                  </a:lnTo>
                  <a:lnTo>
                    <a:pt x="14994" y="20304"/>
                  </a:lnTo>
                  <a:lnTo>
                    <a:pt x="1550" y="20304"/>
                  </a:lnTo>
                  <a:lnTo>
                    <a:pt x="1550" y="1550"/>
                  </a:lnTo>
                  <a:close/>
                  <a:moveTo>
                    <a:pt x="775" y="0"/>
                  </a:moveTo>
                  <a:lnTo>
                    <a:pt x="443" y="56"/>
                  </a:lnTo>
                  <a:lnTo>
                    <a:pt x="222" y="222"/>
                  </a:lnTo>
                  <a:lnTo>
                    <a:pt x="56" y="443"/>
                  </a:lnTo>
                  <a:lnTo>
                    <a:pt x="1" y="775"/>
                  </a:lnTo>
                  <a:lnTo>
                    <a:pt x="1" y="21079"/>
                  </a:lnTo>
                  <a:lnTo>
                    <a:pt x="56" y="21356"/>
                  </a:lnTo>
                  <a:lnTo>
                    <a:pt x="222" y="21577"/>
                  </a:lnTo>
                  <a:lnTo>
                    <a:pt x="443" y="21743"/>
                  </a:lnTo>
                  <a:lnTo>
                    <a:pt x="775" y="21853"/>
                  </a:lnTo>
                  <a:lnTo>
                    <a:pt x="15768" y="21853"/>
                  </a:lnTo>
                  <a:lnTo>
                    <a:pt x="16045" y="21743"/>
                  </a:lnTo>
                  <a:lnTo>
                    <a:pt x="16322" y="21577"/>
                  </a:lnTo>
                  <a:lnTo>
                    <a:pt x="16488" y="21356"/>
                  </a:lnTo>
                  <a:lnTo>
                    <a:pt x="16543" y="21079"/>
                  </a:lnTo>
                  <a:lnTo>
                    <a:pt x="16543" y="6031"/>
                  </a:lnTo>
                  <a:lnTo>
                    <a:pt x="16488" y="5754"/>
                  </a:lnTo>
                  <a:lnTo>
                    <a:pt x="16322" y="5533"/>
                  </a:lnTo>
                  <a:lnTo>
                    <a:pt x="16322" y="5478"/>
                  </a:lnTo>
                  <a:lnTo>
                    <a:pt x="11010" y="222"/>
                  </a:lnTo>
                  <a:lnTo>
                    <a:pt x="10789" y="56"/>
                  </a:lnTo>
                  <a:lnTo>
                    <a:pt x="10457"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8330018" y="5007315"/>
              <a:ext cx="256839" cy="195080"/>
            </a:xfrm>
            <a:custGeom>
              <a:avLst/>
              <a:gdLst/>
              <a:ahLst/>
              <a:cxnLst/>
              <a:rect l="0" t="0" r="0" b="0"/>
              <a:pathLst>
                <a:path w="21854" h="16599" extrusionOk="0">
                  <a:moveTo>
                    <a:pt x="16542" y="2656"/>
                  </a:moveTo>
                  <a:lnTo>
                    <a:pt x="19198" y="5312"/>
                  </a:lnTo>
                  <a:lnTo>
                    <a:pt x="16542" y="5312"/>
                  </a:lnTo>
                  <a:lnTo>
                    <a:pt x="16542" y="2656"/>
                  </a:lnTo>
                  <a:close/>
                  <a:moveTo>
                    <a:pt x="14993" y="1550"/>
                  </a:moveTo>
                  <a:lnTo>
                    <a:pt x="14993" y="6087"/>
                  </a:lnTo>
                  <a:lnTo>
                    <a:pt x="15048" y="6418"/>
                  </a:lnTo>
                  <a:lnTo>
                    <a:pt x="15214" y="6640"/>
                  </a:lnTo>
                  <a:lnTo>
                    <a:pt x="15436" y="6806"/>
                  </a:lnTo>
                  <a:lnTo>
                    <a:pt x="15768" y="6861"/>
                  </a:lnTo>
                  <a:lnTo>
                    <a:pt x="20304" y="6861"/>
                  </a:lnTo>
                  <a:lnTo>
                    <a:pt x="20304" y="15049"/>
                  </a:lnTo>
                  <a:lnTo>
                    <a:pt x="1549" y="15049"/>
                  </a:lnTo>
                  <a:lnTo>
                    <a:pt x="1549" y="1550"/>
                  </a:lnTo>
                  <a:close/>
                  <a:moveTo>
                    <a:pt x="775" y="1"/>
                  </a:moveTo>
                  <a:lnTo>
                    <a:pt x="443" y="112"/>
                  </a:lnTo>
                  <a:lnTo>
                    <a:pt x="221" y="278"/>
                  </a:lnTo>
                  <a:lnTo>
                    <a:pt x="55" y="499"/>
                  </a:lnTo>
                  <a:lnTo>
                    <a:pt x="0" y="775"/>
                  </a:lnTo>
                  <a:lnTo>
                    <a:pt x="0" y="15824"/>
                  </a:lnTo>
                  <a:lnTo>
                    <a:pt x="55" y="16100"/>
                  </a:lnTo>
                  <a:lnTo>
                    <a:pt x="221" y="16377"/>
                  </a:lnTo>
                  <a:lnTo>
                    <a:pt x="443" y="16543"/>
                  </a:lnTo>
                  <a:lnTo>
                    <a:pt x="775" y="16598"/>
                  </a:lnTo>
                  <a:lnTo>
                    <a:pt x="21079" y="16598"/>
                  </a:lnTo>
                  <a:lnTo>
                    <a:pt x="21355" y="16543"/>
                  </a:lnTo>
                  <a:lnTo>
                    <a:pt x="21577" y="16377"/>
                  </a:lnTo>
                  <a:lnTo>
                    <a:pt x="21743" y="16100"/>
                  </a:lnTo>
                  <a:lnTo>
                    <a:pt x="21853" y="15824"/>
                  </a:lnTo>
                  <a:lnTo>
                    <a:pt x="21853" y="6087"/>
                  </a:lnTo>
                  <a:lnTo>
                    <a:pt x="21743" y="5810"/>
                  </a:lnTo>
                  <a:lnTo>
                    <a:pt x="21632" y="5589"/>
                  </a:lnTo>
                  <a:lnTo>
                    <a:pt x="21577" y="5533"/>
                  </a:lnTo>
                  <a:lnTo>
                    <a:pt x="16321" y="278"/>
                  </a:lnTo>
                  <a:lnTo>
                    <a:pt x="16265" y="222"/>
                  </a:lnTo>
                  <a:lnTo>
                    <a:pt x="16044" y="112"/>
                  </a:lnTo>
                  <a:lnTo>
                    <a:pt x="1576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rot="2419421">
              <a:off x="7180708" y="5046918"/>
              <a:ext cx="256836" cy="194419"/>
            </a:xfrm>
            <a:custGeom>
              <a:avLst/>
              <a:gdLst/>
              <a:ahLst/>
              <a:cxnLst/>
              <a:rect l="0" t="0" r="0" b="0"/>
              <a:pathLst>
                <a:path w="21854" h="16543" extrusionOk="0">
                  <a:moveTo>
                    <a:pt x="16543" y="2600"/>
                  </a:moveTo>
                  <a:lnTo>
                    <a:pt x="19198" y="5256"/>
                  </a:lnTo>
                  <a:lnTo>
                    <a:pt x="16543" y="5256"/>
                  </a:lnTo>
                  <a:lnTo>
                    <a:pt x="16543" y="2600"/>
                  </a:lnTo>
                  <a:close/>
                  <a:moveTo>
                    <a:pt x="5201" y="4371"/>
                  </a:moveTo>
                  <a:lnTo>
                    <a:pt x="4869" y="4481"/>
                  </a:lnTo>
                  <a:lnTo>
                    <a:pt x="4648" y="4647"/>
                  </a:lnTo>
                  <a:lnTo>
                    <a:pt x="4482" y="4869"/>
                  </a:lnTo>
                  <a:lnTo>
                    <a:pt x="4427" y="5145"/>
                  </a:lnTo>
                  <a:lnTo>
                    <a:pt x="4482" y="5477"/>
                  </a:lnTo>
                  <a:lnTo>
                    <a:pt x="4648" y="5699"/>
                  </a:lnTo>
                  <a:lnTo>
                    <a:pt x="4869" y="5865"/>
                  </a:lnTo>
                  <a:lnTo>
                    <a:pt x="5201" y="5920"/>
                  </a:lnTo>
                  <a:lnTo>
                    <a:pt x="11342" y="5920"/>
                  </a:lnTo>
                  <a:lnTo>
                    <a:pt x="11674" y="5865"/>
                  </a:lnTo>
                  <a:lnTo>
                    <a:pt x="11895" y="5699"/>
                  </a:lnTo>
                  <a:lnTo>
                    <a:pt x="12061" y="5477"/>
                  </a:lnTo>
                  <a:lnTo>
                    <a:pt x="12117" y="5145"/>
                  </a:lnTo>
                  <a:lnTo>
                    <a:pt x="12061" y="4869"/>
                  </a:lnTo>
                  <a:lnTo>
                    <a:pt x="11895" y="4647"/>
                  </a:lnTo>
                  <a:lnTo>
                    <a:pt x="11674" y="4481"/>
                  </a:lnTo>
                  <a:lnTo>
                    <a:pt x="11342" y="4371"/>
                  </a:lnTo>
                  <a:close/>
                  <a:moveTo>
                    <a:pt x="5201" y="7912"/>
                  </a:moveTo>
                  <a:lnTo>
                    <a:pt x="4869" y="7967"/>
                  </a:lnTo>
                  <a:lnTo>
                    <a:pt x="4648" y="8133"/>
                  </a:lnTo>
                  <a:lnTo>
                    <a:pt x="4482" y="8409"/>
                  </a:lnTo>
                  <a:lnTo>
                    <a:pt x="4427" y="8686"/>
                  </a:lnTo>
                  <a:lnTo>
                    <a:pt x="4482" y="9018"/>
                  </a:lnTo>
                  <a:lnTo>
                    <a:pt x="4648" y="9239"/>
                  </a:lnTo>
                  <a:lnTo>
                    <a:pt x="4869" y="9405"/>
                  </a:lnTo>
                  <a:lnTo>
                    <a:pt x="5201" y="9461"/>
                  </a:lnTo>
                  <a:lnTo>
                    <a:pt x="11342" y="9461"/>
                  </a:lnTo>
                  <a:lnTo>
                    <a:pt x="11674" y="9405"/>
                  </a:lnTo>
                  <a:lnTo>
                    <a:pt x="11895" y="9239"/>
                  </a:lnTo>
                  <a:lnTo>
                    <a:pt x="12061" y="9018"/>
                  </a:lnTo>
                  <a:lnTo>
                    <a:pt x="12117" y="8686"/>
                  </a:lnTo>
                  <a:lnTo>
                    <a:pt x="12061" y="8409"/>
                  </a:lnTo>
                  <a:lnTo>
                    <a:pt x="11895" y="8133"/>
                  </a:lnTo>
                  <a:lnTo>
                    <a:pt x="11674" y="7967"/>
                  </a:lnTo>
                  <a:lnTo>
                    <a:pt x="11342" y="7912"/>
                  </a:lnTo>
                  <a:close/>
                  <a:moveTo>
                    <a:pt x="5201" y="11452"/>
                  </a:moveTo>
                  <a:lnTo>
                    <a:pt x="4869" y="11508"/>
                  </a:lnTo>
                  <a:lnTo>
                    <a:pt x="4648" y="11674"/>
                  </a:lnTo>
                  <a:lnTo>
                    <a:pt x="4482" y="11950"/>
                  </a:lnTo>
                  <a:lnTo>
                    <a:pt x="4427" y="12227"/>
                  </a:lnTo>
                  <a:lnTo>
                    <a:pt x="4482" y="12559"/>
                  </a:lnTo>
                  <a:lnTo>
                    <a:pt x="4648" y="12780"/>
                  </a:lnTo>
                  <a:lnTo>
                    <a:pt x="4869" y="12946"/>
                  </a:lnTo>
                  <a:lnTo>
                    <a:pt x="5201" y="13001"/>
                  </a:lnTo>
                  <a:lnTo>
                    <a:pt x="16653" y="13001"/>
                  </a:lnTo>
                  <a:lnTo>
                    <a:pt x="16930" y="12946"/>
                  </a:lnTo>
                  <a:lnTo>
                    <a:pt x="17207" y="12780"/>
                  </a:lnTo>
                  <a:lnTo>
                    <a:pt x="17373" y="12559"/>
                  </a:lnTo>
                  <a:lnTo>
                    <a:pt x="17428" y="12227"/>
                  </a:lnTo>
                  <a:lnTo>
                    <a:pt x="17373" y="11950"/>
                  </a:lnTo>
                  <a:lnTo>
                    <a:pt x="17207" y="11674"/>
                  </a:lnTo>
                  <a:lnTo>
                    <a:pt x="16930" y="11508"/>
                  </a:lnTo>
                  <a:lnTo>
                    <a:pt x="16653" y="11452"/>
                  </a:lnTo>
                  <a:close/>
                  <a:moveTo>
                    <a:pt x="14994" y="1549"/>
                  </a:moveTo>
                  <a:lnTo>
                    <a:pt x="14994" y="6031"/>
                  </a:lnTo>
                  <a:lnTo>
                    <a:pt x="15049" y="6362"/>
                  </a:lnTo>
                  <a:lnTo>
                    <a:pt x="15215" y="6584"/>
                  </a:lnTo>
                  <a:lnTo>
                    <a:pt x="15491" y="6750"/>
                  </a:lnTo>
                  <a:lnTo>
                    <a:pt x="15768" y="6805"/>
                  </a:lnTo>
                  <a:lnTo>
                    <a:pt x="20305" y="6805"/>
                  </a:lnTo>
                  <a:lnTo>
                    <a:pt x="20305" y="14993"/>
                  </a:lnTo>
                  <a:lnTo>
                    <a:pt x="1550" y="14993"/>
                  </a:lnTo>
                  <a:lnTo>
                    <a:pt x="1550" y="1549"/>
                  </a:lnTo>
                  <a:close/>
                  <a:moveTo>
                    <a:pt x="775" y="0"/>
                  </a:moveTo>
                  <a:lnTo>
                    <a:pt x="443" y="56"/>
                  </a:lnTo>
                  <a:lnTo>
                    <a:pt x="222" y="222"/>
                  </a:lnTo>
                  <a:lnTo>
                    <a:pt x="56" y="443"/>
                  </a:lnTo>
                  <a:lnTo>
                    <a:pt x="1" y="775"/>
                  </a:lnTo>
                  <a:lnTo>
                    <a:pt x="1" y="15768"/>
                  </a:lnTo>
                  <a:lnTo>
                    <a:pt x="56" y="16044"/>
                  </a:lnTo>
                  <a:lnTo>
                    <a:pt x="222" y="16321"/>
                  </a:lnTo>
                  <a:lnTo>
                    <a:pt x="443" y="16487"/>
                  </a:lnTo>
                  <a:lnTo>
                    <a:pt x="775" y="16542"/>
                  </a:lnTo>
                  <a:lnTo>
                    <a:pt x="21079" y="16542"/>
                  </a:lnTo>
                  <a:lnTo>
                    <a:pt x="21356" y="16487"/>
                  </a:lnTo>
                  <a:lnTo>
                    <a:pt x="21632" y="16321"/>
                  </a:lnTo>
                  <a:lnTo>
                    <a:pt x="21798" y="16044"/>
                  </a:lnTo>
                  <a:lnTo>
                    <a:pt x="21854" y="15768"/>
                  </a:lnTo>
                  <a:lnTo>
                    <a:pt x="21854" y="6031"/>
                  </a:lnTo>
                  <a:lnTo>
                    <a:pt x="21798" y="5754"/>
                  </a:lnTo>
                  <a:lnTo>
                    <a:pt x="21632" y="5533"/>
                  </a:lnTo>
                  <a:lnTo>
                    <a:pt x="16321" y="222"/>
                  </a:lnTo>
                  <a:lnTo>
                    <a:pt x="16045" y="56"/>
                  </a:lnTo>
                  <a:lnTo>
                    <a:pt x="15768"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rot="-4139587">
              <a:off x="5167220" y="4895748"/>
              <a:ext cx="215196" cy="256806"/>
            </a:xfrm>
            <a:custGeom>
              <a:avLst/>
              <a:gdLst/>
              <a:ahLst/>
              <a:cxnLst/>
              <a:rect l="0" t="0" r="0" b="0"/>
              <a:pathLst>
                <a:path w="18313" h="21854" extrusionOk="0">
                  <a:moveTo>
                    <a:pt x="4260" y="7082"/>
                  </a:moveTo>
                  <a:lnTo>
                    <a:pt x="3984" y="7137"/>
                  </a:lnTo>
                  <a:lnTo>
                    <a:pt x="3762" y="7303"/>
                  </a:lnTo>
                  <a:lnTo>
                    <a:pt x="3596" y="7525"/>
                  </a:lnTo>
                  <a:lnTo>
                    <a:pt x="3486" y="7857"/>
                  </a:lnTo>
                  <a:lnTo>
                    <a:pt x="3596" y="8133"/>
                  </a:lnTo>
                  <a:lnTo>
                    <a:pt x="3762" y="8355"/>
                  </a:lnTo>
                  <a:lnTo>
                    <a:pt x="3984" y="8521"/>
                  </a:lnTo>
                  <a:lnTo>
                    <a:pt x="4260" y="8631"/>
                  </a:lnTo>
                  <a:lnTo>
                    <a:pt x="13997" y="8631"/>
                  </a:lnTo>
                  <a:lnTo>
                    <a:pt x="14274" y="8521"/>
                  </a:lnTo>
                  <a:lnTo>
                    <a:pt x="14551" y="8355"/>
                  </a:lnTo>
                  <a:lnTo>
                    <a:pt x="14717" y="8133"/>
                  </a:lnTo>
                  <a:lnTo>
                    <a:pt x="14772" y="7857"/>
                  </a:lnTo>
                  <a:lnTo>
                    <a:pt x="14717" y="7525"/>
                  </a:lnTo>
                  <a:lnTo>
                    <a:pt x="14551" y="7303"/>
                  </a:lnTo>
                  <a:lnTo>
                    <a:pt x="14274" y="7137"/>
                  </a:lnTo>
                  <a:lnTo>
                    <a:pt x="13997" y="7082"/>
                  </a:lnTo>
                  <a:close/>
                  <a:moveTo>
                    <a:pt x="4260" y="10567"/>
                  </a:moveTo>
                  <a:lnTo>
                    <a:pt x="3984" y="10678"/>
                  </a:lnTo>
                  <a:lnTo>
                    <a:pt x="3762" y="10844"/>
                  </a:lnTo>
                  <a:lnTo>
                    <a:pt x="3596" y="11065"/>
                  </a:lnTo>
                  <a:lnTo>
                    <a:pt x="3486" y="11342"/>
                  </a:lnTo>
                  <a:lnTo>
                    <a:pt x="3596" y="11674"/>
                  </a:lnTo>
                  <a:lnTo>
                    <a:pt x="3762" y="11895"/>
                  </a:lnTo>
                  <a:lnTo>
                    <a:pt x="3984" y="12061"/>
                  </a:lnTo>
                  <a:lnTo>
                    <a:pt x="4260" y="12117"/>
                  </a:lnTo>
                  <a:lnTo>
                    <a:pt x="13997" y="12117"/>
                  </a:lnTo>
                  <a:lnTo>
                    <a:pt x="14274" y="12061"/>
                  </a:lnTo>
                  <a:lnTo>
                    <a:pt x="14551" y="11895"/>
                  </a:lnTo>
                  <a:lnTo>
                    <a:pt x="14717" y="11674"/>
                  </a:lnTo>
                  <a:lnTo>
                    <a:pt x="14772" y="11342"/>
                  </a:lnTo>
                  <a:lnTo>
                    <a:pt x="14717" y="11065"/>
                  </a:lnTo>
                  <a:lnTo>
                    <a:pt x="14551" y="10844"/>
                  </a:lnTo>
                  <a:lnTo>
                    <a:pt x="14274" y="10678"/>
                  </a:lnTo>
                  <a:lnTo>
                    <a:pt x="13997" y="10567"/>
                  </a:lnTo>
                  <a:close/>
                  <a:moveTo>
                    <a:pt x="4260" y="14108"/>
                  </a:moveTo>
                  <a:lnTo>
                    <a:pt x="3984" y="14164"/>
                  </a:lnTo>
                  <a:lnTo>
                    <a:pt x="3762" y="14330"/>
                  </a:lnTo>
                  <a:lnTo>
                    <a:pt x="3596" y="14606"/>
                  </a:lnTo>
                  <a:lnTo>
                    <a:pt x="3486" y="14883"/>
                  </a:lnTo>
                  <a:lnTo>
                    <a:pt x="3596" y="15215"/>
                  </a:lnTo>
                  <a:lnTo>
                    <a:pt x="3762" y="15436"/>
                  </a:lnTo>
                  <a:lnTo>
                    <a:pt x="3984" y="15602"/>
                  </a:lnTo>
                  <a:lnTo>
                    <a:pt x="4260" y="15657"/>
                  </a:lnTo>
                  <a:lnTo>
                    <a:pt x="13997" y="15657"/>
                  </a:lnTo>
                  <a:lnTo>
                    <a:pt x="14274" y="15602"/>
                  </a:lnTo>
                  <a:lnTo>
                    <a:pt x="14551" y="15436"/>
                  </a:lnTo>
                  <a:lnTo>
                    <a:pt x="14717" y="15215"/>
                  </a:lnTo>
                  <a:lnTo>
                    <a:pt x="14772" y="14883"/>
                  </a:lnTo>
                  <a:lnTo>
                    <a:pt x="14717" y="14606"/>
                  </a:lnTo>
                  <a:lnTo>
                    <a:pt x="14551" y="14330"/>
                  </a:lnTo>
                  <a:lnTo>
                    <a:pt x="14274" y="14164"/>
                  </a:lnTo>
                  <a:lnTo>
                    <a:pt x="13997" y="14108"/>
                  </a:lnTo>
                  <a:close/>
                  <a:moveTo>
                    <a:pt x="16764" y="1550"/>
                  </a:moveTo>
                  <a:lnTo>
                    <a:pt x="16764" y="20305"/>
                  </a:lnTo>
                  <a:lnTo>
                    <a:pt x="1549" y="20305"/>
                  </a:lnTo>
                  <a:lnTo>
                    <a:pt x="1549" y="1550"/>
                  </a:lnTo>
                  <a:lnTo>
                    <a:pt x="3430" y="1550"/>
                  </a:lnTo>
                  <a:lnTo>
                    <a:pt x="3430" y="1660"/>
                  </a:lnTo>
                  <a:lnTo>
                    <a:pt x="3430" y="2988"/>
                  </a:lnTo>
                  <a:lnTo>
                    <a:pt x="2988" y="2988"/>
                  </a:lnTo>
                  <a:lnTo>
                    <a:pt x="2988" y="4758"/>
                  </a:lnTo>
                  <a:lnTo>
                    <a:pt x="4703" y="4758"/>
                  </a:lnTo>
                  <a:lnTo>
                    <a:pt x="4703" y="2988"/>
                  </a:lnTo>
                  <a:lnTo>
                    <a:pt x="4260" y="2988"/>
                  </a:lnTo>
                  <a:lnTo>
                    <a:pt x="4260" y="1660"/>
                  </a:lnTo>
                  <a:lnTo>
                    <a:pt x="4260" y="1550"/>
                  </a:lnTo>
                  <a:lnTo>
                    <a:pt x="6971" y="1550"/>
                  </a:lnTo>
                  <a:lnTo>
                    <a:pt x="6916" y="1660"/>
                  </a:lnTo>
                  <a:lnTo>
                    <a:pt x="6916" y="2988"/>
                  </a:lnTo>
                  <a:lnTo>
                    <a:pt x="6473" y="2988"/>
                  </a:lnTo>
                  <a:lnTo>
                    <a:pt x="6473" y="4758"/>
                  </a:lnTo>
                  <a:lnTo>
                    <a:pt x="8244" y="4758"/>
                  </a:lnTo>
                  <a:lnTo>
                    <a:pt x="8244" y="2988"/>
                  </a:lnTo>
                  <a:lnTo>
                    <a:pt x="7801" y="2988"/>
                  </a:lnTo>
                  <a:lnTo>
                    <a:pt x="7801" y="1660"/>
                  </a:lnTo>
                  <a:lnTo>
                    <a:pt x="7801" y="1550"/>
                  </a:lnTo>
                  <a:lnTo>
                    <a:pt x="10512" y="1550"/>
                  </a:lnTo>
                  <a:lnTo>
                    <a:pt x="10457" y="1660"/>
                  </a:lnTo>
                  <a:lnTo>
                    <a:pt x="10457" y="2988"/>
                  </a:lnTo>
                  <a:lnTo>
                    <a:pt x="10014" y="2988"/>
                  </a:lnTo>
                  <a:lnTo>
                    <a:pt x="10014" y="4758"/>
                  </a:lnTo>
                  <a:lnTo>
                    <a:pt x="11784" y="4758"/>
                  </a:lnTo>
                  <a:lnTo>
                    <a:pt x="11784" y="2988"/>
                  </a:lnTo>
                  <a:lnTo>
                    <a:pt x="11342" y="2988"/>
                  </a:lnTo>
                  <a:lnTo>
                    <a:pt x="11342" y="1660"/>
                  </a:lnTo>
                  <a:lnTo>
                    <a:pt x="11342" y="1550"/>
                  </a:lnTo>
                  <a:lnTo>
                    <a:pt x="13997" y="1550"/>
                  </a:lnTo>
                  <a:lnTo>
                    <a:pt x="13997" y="1660"/>
                  </a:lnTo>
                  <a:lnTo>
                    <a:pt x="13997" y="2988"/>
                  </a:lnTo>
                  <a:lnTo>
                    <a:pt x="13555" y="2988"/>
                  </a:lnTo>
                  <a:lnTo>
                    <a:pt x="13555" y="4758"/>
                  </a:lnTo>
                  <a:lnTo>
                    <a:pt x="15325" y="4758"/>
                  </a:lnTo>
                  <a:lnTo>
                    <a:pt x="15325" y="2988"/>
                  </a:lnTo>
                  <a:lnTo>
                    <a:pt x="14883" y="2988"/>
                  </a:lnTo>
                  <a:lnTo>
                    <a:pt x="14883" y="1660"/>
                  </a:lnTo>
                  <a:lnTo>
                    <a:pt x="14883" y="1550"/>
                  </a:lnTo>
                  <a:close/>
                  <a:moveTo>
                    <a:pt x="775" y="1"/>
                  </a:moveTo>
                  <a:lnTo>
                    <a:pt x="443" y="56"/>
                  </a:lnTo>
                  <a:lnTo>
                    <a:pt x="222" y="222"/>
                  </a:lnTo>
                  <a:lnTo>
                    <a:pt x="56" y="499"/>
                  </a:lnTo>
                  <a:lnTo>
                    <a:pt x="0" y="775"/>
                  </a:lnTo>
                  <a:lnTo>
                    <a:pt x="0" y="21079"/>
                  </a:lnTo>
                  <a:lnTo>
                    <a:pt x="56" y="21356"/>
                  </a:lnTo>
                  <a:lnTo>
                    <a:pt x="222" y="21632"/>
                  </a:lnTo>
                  <a:lnTo>
                    <a:pt x="443" y="21798"/>
                  </a:lnTo>
                  <a:lnTo>
                    <a:pt x="775" y="21854"/>
                  </a:lnTo>
                  <a:lnTo>
                    <a:pt x="17538" y="21854"/>
                  </a:lnTo>
                  <a:lnTo>
                    <a:pt x="17815" y="21798"/>
                  </a:lnTo>
                  <a:lnTo>
                    <a:pt x="18091" y="21632"/>
                  </a:lnTo>
                  <a:lnTo>
                    <a:pt x="18257" y="21356"/>
                  </a:lnTo>
                  <a:lnTo>
                    <a:pt x="18313" y="21079"/>
                  </a:lnTo>
                  <a:lnTo>
                    <a:pt x="18313" y="775"/>
                  </a:lnTo>
                  <a:lnTo>
                    <a:pt x="18257" y="499"/>
                  </a:lnTo>
                  <a:lnTo>
                    <a:pt x="18091" y="222"/>
                  </a:lnTo>
                  <a:lnTo>
                    <a:pt x="17815" y="56"/>
                  </a:lnTo>
                  <a:lnTo>
                    <a:pt x="1753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rot="-9294082">
              <a:off x="8608927" y="3639699"/>
              <a:ext cx="246431" cy="241236"/>
            </a:xfrm>
            <a:custGeom>
              <a:avLst/>
              <a:gdLst/>
              <a:ahLst/>
              <a:cxnLst/>
              <a:rect l="0" t="0" r="0" b="0"/>
              <a:pathLst>
                <a:path w="20969" h="20527" extrusionOk="0">
                  <a:moveTo>
                    <a:pt x="14883" y="1827"/>
                  </a:moveTo>
                  <a:lnTo>
                    <a:pt x="19143" y="6086"/>
                  </a:lnTo>
                  <a:lnTo>
                    <a:pt x="10844" y="16377"/>
                  </a:lnTo>
                  <a:lnTo>
                    <a:pt x="4980" y="10512"/>
                  </a:lnTo>
                  <a:lnTo>
                    <a:pt x="14883" y="1827"/>
                  </a:lnTo>
                  <a:close/>
                  <a:moveTo>
                    <a:pt x="4316" y="12006"/>
                  </a:moveTo>
                  <a:lnTo>
                    <a:pt x="9406" y="17096"/>
                  </a:lnTo>
                  <a:lnTo>
                    <a:pt x="9406" y="17096"/>
                  </a:lnTo>
                  <a:lnTo>
                    <a:pt x="9018" y="16985"/>
                  </a:lnTo>
                  <a:lnTo>
                    <a:pt x="8687" y="16930"/>
                  </a:lnTo>
                  <a:lnTo>
                    <a:pt x="8299" y="16930"/>
                  </a:lnTo>
                  <a:lnTo>
                    <a:pt x="7912" y="16985"/>
                  </a:lnTo>
                  <a:lnTo>
                    <a:pt x="7469" y="17096"/>
                  </a:lnTo>
                  <a:lnTo>
                    <a:pt x="7027" y="17262"/>
                  </a:lnTo>
                  <a:lnTo>
                    <a:pt x="6529" y="17483"/>
                  </a:lnTo>
                  <a:lnTo>
                    <a:pt x="6086" y="17815"/>
                  </a:lnTo>
                  <a:lnTo>
                    <a:pt x="3597" y="15270"/>
                  </a:lnTo>
                  <a:lnTo>
                    <a:pt x="3873" y="14828"/>
                  </a:lnTo>
                  <a:lnTo>
                    <a:pt x="4150" y="14385"/>
                  </a:lnTo>
                  <a:lnTo>
                    <a:pt x="4316" y="13942"/>
                  </a:lnTo>
                  <a:lnTo>
                    <a:pt x="4427" y="13445"/>
                  </a:lnTo>
                  <a:lnTo>
                    <a:pt x="4482" y="13057"/>
                  </a:lnTo>
                  <a:lnTo>
                    <a:pt x="4427" y="12725"/>
                  </a:lnTo>
                  <a:lnTo>
                    <a:pt x="4371" y="12338"/>
                  </a:lnTo>
                  <a:lnTo>
                    <a:pt x="4316" y="12006"/>
                  </a:lnTo>
                  <a:close/>
                  <a:moveTo>
                    <a:pt x="3431" y="17317"/>
                  </a:moveTo>
                  <a:lnTo>
                    <a:pt x="4095" y="17981"/>
                  </a:lnTo>
                  <a:lnTo>
                    <a:pt x="3209" y="18866"/>
                  </a:lnTo>
                  <a:lnTo>
                    <a:pt x="2214" y="18534"/>
                  </a:lnTo>
                  <a:lnTo>
                    <a:pt x="3431" y="17317"/>
                  </a:lnTo>
                  <a:close/>
                  <a:moveTo>
                    <a:pt x="14938" y="1"/>
                  </a:moveTo>
                  <a:lnTo>
                    <a:pt x="14662" y="56"/>
                  </a:lnTo>
                  <a:lnTo>
                    <a:pt x="14385" y="167"/>
                  </a:lnTo>
                  <a:lnTo>
                    <a:pt x="3375" y="9904"/>
                  </a:lnTo>
                  <a:lnTo>
                    <a:pt x="3320" y="9904"/>
                  </a:lnTo>
                  <a:lnTo>
                    <a:pt x="2435" y="10789"/>
                  </a:lnTo>
                  <a:lnTo>
                    <a:pt x="2269" y="11066"/>
                  </a:lnTo>
                  <a:lnTo>
                    <a:pt x="2214" y="11342"/>
                  </a:lnTo>
                  <a:lnTo>
                    <a:pt x="2269" y="11674"/>
                  </a:lnTo>
                  <a:lnTo>
                    <a:pt x="2435" y="11896"/>
                  </a:lnTo>
                  <a:lnTo>
                    <a:pt x="2656" y="12227"/>
                  </a:lnTo>
                  <a:lnTo>
                    <a:pt x="2822" y="12504"/>
                  </a:lnTo>
                  <a:lnTo>
                    <a:pt x="2933" y="12836"/>
                  </a:lnTo>
                  <a:lnTo>
                    <a:pt x="2877" y="13223"/>
                  </a:lnTo>
                  <a:lnTo>
                    <a:pt x="2767" y="13611"/>
                  </a:lnTo>
                  <a:lnTo>
                    <a:pt x="2601" y="13998"/>
                  </a:lnTo>
                  <a:lnTo>
                    <a:pt x="2324" y="14385"/>
                  </a:lnTo>
                  <a:lnTo>
                    <a:pt x="1992" y="14772"/>
                  </a:lnTo>
                  <a:lnTo>
                    <a:pt x="1826" y="15049"/>
                  </a:lnTo>
                  <a:lnTo>
                    <a:pt x="1771" y="15326"/>
                  </a:lnTo>
                  <a:lnTo>
                    <a:pt x="1826" y="15602"/>
                  </a:lnTo>
                  <a:lnTo>
                    <a:pt x="1992" y="15879"/>
                  </a:lnTo>
                  <a:lnTo>
                    <a:pt x="2324" y="16211"/>
                  </a:lnTo>
                  <a:lnTo>
                    <a:pt x="222" y="18313"/>
                  </a:lnTo>
                  <a:lnTo>
                    <a:pt x="111" y="18479"/>
                  </a:lnTo>
                  <a:lnTo>
                    <a:pt x="1" y="18645"/>
                  </a:lnTo>
                  <a:lnTo>
                    <a:pt x="1" y="18811"/>
                  </a:lnTo>
                  <a:lnTo>
                    <a:pt x="1" y="19032"/>
                  </a:lnTo>
                  <a:lnTo>
                    <a:pt x="111" y="19198"/>
                  </a:lnTo>
                  <a:lnTo>
                    <a:pt x="222" y="19364"/>
                  </a:lnTo>
                  <a:lnTo>
                    <a:pt x="333" y="19530"/>
                  </a:lnTo>
                  <a:lnTo>
                    <a:pt x="499" y="19586"/>
                  </a:lnTo>
                  <a:lnTo>
                    <a:pt x="3154" y="20471"/>
                  </a:lnTo>
                  <a:lnTo>
                    <a:pt x="3431" y="20526"/>
                  </a:lnTo>
                  <a:lnTo>
                    <a:pt x="3707" y="20471"/>
                  </a:lnTo>
                  <a:lnTo>
                    <a:pt x="3984" y="20305"/>
                  </a:lnTo>
                  <a:lnTo>
                    <a:pt x="5201" y="19088"/>
                  </a:lnTo>
                  <a:lnTo>
                    <a:pt x="5533" y="19420"/>
                  </a:lnTo>
                  <a:lnTo>
                    <a:pt x="5754" y="19586"/>
                  </a:lnTo>
                  <a:lnTo>
                    <a:pt x="6086" y="19641"/>
                  </a:lnTo>
                  <a:lnTo>
                    <a:pt x="6363" y="19586"/>
                  </a:lnTo>
                  <a:lnTo>
                    <a:pt x="6640" y="19420"/>
                  </a:lnTo>
                  <a:lnTo>
                    <a:pt x="7027" y="19032"/>
                  </a:lnTo>
                  <a:lnTo>
                    <a:pt x="7414" y="18811"/>
                  </a:lnTo>
                  <a:lnTo>
                    <a:pt x="7801" y="18590"/>
                  </a:lnTo>
                  <a:lnTo>
                    <a:pt x="8189" y="18479"/>
                  </a:lnTo>
                  <a:lnTo>
                    <a:pt x="8521" y="18479"/>
                  </a:lnTo>
                  <a:lnTo>
                    <a:pt x="8853" y="18534"/>
                  </a:lnTo>
                  <a:lnTo>
                    <a:pt x="9184" y="18700"/>
                  </a:lnTo>
                  <a:lnTo>
                    <a:pt x="9516" y="18977"/>
                  </a:lnTo>
                  <a:lnTo>
                    <a:pt x="9738" y="19143"/>
                  </a:lnTo>
                  <a:lnTo>
                    <a:pt x="10014" y="19198"/>
                  </a:lnTo>
                  <a:lnTo>
                    <a:pt x="10346" y="19143"/>
                  </a:lnTo>
                  <a:lnTo>
                    <a:pt x="10568" y="18977"/>
                  </a:lnTo>
                  <a:lnTo>
                    <a:pt x="11453" y="18092"/>
                  </a:lnTo>
                  <a:lnTo>
                    <a:pt x="11508" y="18036"/>
                  </a:lnTo>
                  <a:lnTo>
                    <a:pt x="20803" y="6529"/>
                  </a:lnTo>
                  <a:lnTo>
                    <a:pt x="20913" y="6308"/>
                  </a:lnTo>
                  <a:lnTo>
                    <a:pt x="20969" y="6031"/>
                  </a:lnTo>
                  <a:lnTo>
                    <a:pt x="20913" y="5755"/>
                  </a:lnTo>
                  <a:lnTo>
                    <a:pt x="20747" y="5533"/>
                  </a:lnTo>
                  <a:lnTo>
                    <a:pt x="15436" y="222"/>
                  </a:lnTo>
                  <a:lnTo>
                    <a:pt x="15215" y="56"/>
                  </a:lnTo>
                  <a:lnTo>
                    <a:pt x="14938"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rot="9313696">
              <a:off x="8792435" y="4260786"/>
              <a:ext cx="256873" cy="256873"/>
            </a:xfrm>
            <a:custGeom>
              <a:avLst/>
              <a:gdLst/>
              <a:ahLst/>
              <a:cxnLst/>
              <a:rect l="0" t="0" r="0" b="0"/>
              <a:pathLst>
                <a:path w="21854" h="21854" extrusionOk="0">
                  <a:moveTo>
                    <a:pt x="16211" y="1882"/>
                  </a:moveTo>
                  <a:lnTo>
                    <a:pt x="19973" y="5644"/>
                  </a:lnTo>
                  <a:lnTo>
                    <a:pt x="5644" y="19972"/>
                  </a:lnTo>
                  <a:lnTo>
                    <a:pt x="1882" y="16210"/>
                  </a:lnTo>
                  <a:lnTo>
                    <a:pt x="3873" y="14219"/>
                  </a:lnTo>
                  <a:lnTo>
                    <a:pt x="5533" y="15878"/>
                  </a:lnTo>
                  <a:lnTo>
                    <a:pt x="5810" y="16044"/>
                  </a:lnTo>
                  <a:lnTo>
                    <a:pt x="6086" y="16100"/>
                  </a:lnTo>
                  <a:lnTo>
                    <a:pt x="6363" y="16044"/>
                  </a:lnTo>
                  <a:lnTo>
                    <a:pt x="6640" y="15878"/>
                  </a:lnTo>
                  <a:lnTo>
                    <a:pt x="6806" y="15602"/>
                  </a:lnTo>
                  <a:lnTo>
                    <a:pt x="6861" y="15325"/>
                  </a:lnTo>
                  <a:lnTo>
                    <a:pt x="6806" y="15049"/>
                  </a:lnTo>
                  <a:lnTo>
                    <a:pt x="6640" y="14772"/>
                  </a:lnTo>
                  <a:lnTo>
                    <a:pt x="4980" y="13112"/>
                  </a:lnTo>
                  <a:lnTo>
                    <a:pt x="5644" y="12448"/>
                  </a:lnTo>
                  <a:lnTo>
                    <a:pt x="6861" y="13666"/>
                  </a:lnTo>
                  <a:lnTo>
                    <a:pt x="7137" y="13831"/>
                  </a:lnTo>
                  <a:lnTo>
                    <a:pt x="7414" y="13887"/>
                  </a:lnTo>
                  <a:lnTo>
                    <a:pt x="7691" y="13831"/>
                  </a:lnTo>
                  <a:lnTo>
                    <a:pt x="7967" y="13666"/>
                  </a:lnTo>
                  <a:lnTo>
                    <a:pt x="8133" y="13389"/>
                  </a:lnTo>
                  <a:lnTo>
                    <a:pt x="8189" y="13112"/>
                  </a:lnTo>
                  <a:lnTo>
                    <a:pt x="8133" y="12836"/>
                  </a:lnTo>
                  <a:lnTo>
                    <a:pt x="7967" y="12559"/>
                  </a:lnTo>
                  <a:lnTo>
                    <a:pt x="6750" y="11342"/>
                  </a:lnTo>
                  <a:lnTo>
                    <a:pt x="7635" y="10457"/>
                  </a:lnTo>
                  <a:lnTo>
                    <a:pt x="9295" y="12116"/>
                  </a:lnTo>
                  <a:lnTo>
                    <a:pt x="9516" y="12282"/>
                  </a:lnTo>
                  <a:lnTo>
                    <a:pt x="9848" y="12338"/>
                  </a:lnTo>
                  <a:lnTo>
                    <a:pt x="10125" y="12282"/>
                  </a:lnTo>
                  <a:lnTo>
                    <a:pt x="10346" y="12116"/>
                  </a:lnTo>
                  <a:lnTo>
                    <a:pt x="10512" y="11895"/>
                  </a:lnTo>
                  <a:lnTo>
                    <a:pt x="10623" y="11563"/>
                  </a:lnTo>
                  <a:lnTo>
                    <a:pt x="10512" y="11287"/>
                  </a:lnTo>
                  <a:lnTo>
                    <a:pt x="10346" y="11065"/>
                  </a:lnTo>
                  <a:lnTo>
                    <a:pt x="8687" y="9406"/>
                  </a:lnTo>
                  <a:lnTo>
                    <a:pt x="9406" y="8686"/>
                  </a:lnTo>
                  <a:lnTo>
                    <a:pt x="10402" y="9682"/>
                  </a:lnTo>
                  <a:lnTo>
                    <a:pt x="10623" y="9848"/>
                  </a:lnTo>
                  <a:lnTo>
                    <a:pt x="10955" y="9903"/>
                  </a:lnTo>
                  <a:lnTo>
                    <a:pt x="11231" y="9848"/>
                  </a:lnTo>
                  <a:lnTo>
                    <a:pt x="11508" y="9682"/>
                  </a:lnTo>
                  <a:lnTo>
                    <a:pt x="11674" y="9461"/>
                  </a:lnTo>
                  <a:lnTo>
                    <a:pt x="11729" y="9184"/>
                  </a:lnTo>
                  <a:lnTo>
                    <a:pt x="11674" y="8852"/>
                  </a:lnTo>
                  <a:lnTo>
                    <a:pt x="11508" y="8631"/>
                  </a:lnTo>
                  <a:lnTo>
                    <a:pt x="10457" y="7635"/>
                  </a:lnTo>
                  <a:lnTo>
                    <a:pt x="11342" y="6750"/>
                  </a:lnTo>
                  <a:lnTo>
                    <a:pt x="13002" y="8410"/>
                  </a:lnTo>
                  <a:lnTo>
                    <a:pt x="13278" y="8576"/>
                  </a:lnTo>
                  <a:lnTo>
                    <a:pt x="13555" y="8631"/>
                  </a:lnTo>
                  <a:lnTo>
                    <a:pt x="13887" y="8576"/>
                  </a:lnTo>
                  <a:lnTo>
                    <a:pt x="14108" y="8410"/>
                  </a:lnTo>
                  <a:lnTo>
                    <a:pt x="14274" y="8133"/>
                  </a:lnTo>
                  <a:lnTo>
                    <a:pt x="14330" y="7856"/>
                  </a:lnTo>
                  <a:lnTo>
                    <a:pt x="14274" y="7580"/>
                  </a:lnTo>
                  <a:lnTo>
                    <a:pt x="14108" y="7303"/>
                  </a:lnTo>
                  <a:lnTo>
                    <a:pt x="12449" y="5644"/>
                  </a:lnTo>
                  <a:lnTo>
                    <a:pt x="13112" y="4980"/>
                  </a:lnTo>
                  <a:lnTo>
                    <a:pt x="14385" y="6197"/>
                  </a:lnTo>
                  <a:lnTo>
                    <a:pt x="14606" y="6363"/>
                  </a:lnTo>
                  <a:lnTo>
                    <a:pt x="14883" y="6418"/>
                  </a:lnTo>
                  <a:lnTo>
                    <a:pt x="15215" y="6363"/>
                  </a:lnTo>
                  <a:lnTo>
                    <a:pt x="15436" y="6141"/>
                  </a:lnTo>
                  <a:lnTo>
                    <a:pt x="15602" y="5920"/>
                  </a:lnTo>
                  <a:lnTo>
                    <a:pt x="15657" y="5644"/>
                  </a:lnTo>
                  <a:lnTo>
                    <a:pt x="15602" y="5312"/>
                  </a:lnTo>
                  <a:lnTo>
                    <a:pt x="15436" y="5090"/>
                  </a:lnTo>
                  <a:lnTo>
                    <a:pt x="14219" y="3873"/>
                  </a:lnTo>
                  <a:lnTo>
                    <a:pt x="16211" y="1882"/>
                  </a:lnTo>
                  <a:close/>
                  <a:moveTo>
                    <a:pt x="16211" y="0"/>
                  </a:moveTo>
                  <a:lnTo>
                    <a:pt x="15934" y="56"/>
                  </a:lnTo>
                  <a:lnTo>
                    <a:pt x="15657" y="222"/>
                  </a:lnTo>
                  <a:lnTo>
                    <a:pt x="7082" y="8852"/>
                  </a:lnTo>
                  <a:lnTo>
                    <a:pt x="222" y="15712"/>
                  </a:lnTo>
                  <a:lnTo>
                    <a:pt x="56" y="15934"/>
                  </a:lnTo>
                  <a:lnTo>
                    <a:pt x="1" y="16210"/>
                  </a:lnTo>
                  <a:lnTo>
                    <a:pt x="56" y="16542"/>
                  </a:lnTo>
                  <a:lnTo>
                    <a:pt x="222" y="16764"/>
                  </a:lnTo>
                  <a:lnTo>
                    <a:pt x="5090" y="21632"/>
                  </a:lnTo>
                  <a:lnTo>
                    <a:pt x="5312" y="21798"/>
                  </a:lnTo>
                  <a:lnTo>
                    <a:pt x="5644" y="21853"/>
                  </a:lnTo>
                  <a:lnTo>
                    <a:pt x="5920" y="21798"/>
                  </a:lnTo>
                  <a:lnTo>
                    <a:pt x="6197" y="21632"/>
                  </a:lnTo>
                  <a:lnTo>
                    <a:pt x="21632" y="6197"/>
                  </a:lnTo>
                  <a:lnTo>
                    <a:pt x="21798" y="5920"/>
                  </a:lnTo>
                  <a:lnTo>
                    <a:pt x="21854" y="5644"/>
                  </a:lnTo>
                  <a:lnTo>
                    <a:pt x="21798" y="5367"/>
                  </a:lnTo>
                  <a:lnTo>
                    <a:pt x="21632" y="5090"/>
                  </a:lnTo>
                  <a:lnTo>
                    <a:pt x="16764" y="222"/>
                  </a:lnTo>
                  <a:lnTo>
                    <a:pt x="16487" y="56"/>
                  </a:lnTo>
                  <a:lnTo>
                    <a:pt x="16211"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a:off x="5709170" y="4980149"/>
              <a:ext cx="184667" cy="256839"/>
            </a:xfrm>
            <a:custGeom>
              <a:avLst/>
              <a:gdLst/>
              <a:ahLst/>
              <a:cxnLst/>
              <a:rect l="0" t="0" r="0" b="0"/>
              <a:pathLst>
                <a:path w="15713" h="21854" extrusionOk="0">
                  <a:moveTo>
                    <a:pt x="3431" y="5312"/>
                  </a:moveTo>
                  <a:lnTo>
                    <a:pt x="3154" y="5367"/>
                  </a:lnTo>
                  <a:lnTo>
                    <a:pt x="2878" y="5533"/>
                  </a:lnTo>
                  <a:lnTo>
                    <a:pt x="2712" y="5754"/>
                  </a:lnTo>
                  <a:lnTo>
                    <a:pt x="2656" y="6031"/>
                  </a:lnTo>
                  <a:lnTo>
                    <a:pt x="2712" y="6363"/>
                  </a:lnTo>
                  <a:lnTo>
                    <a:pt x="2878" y="6584"/>
                  </a:lnTo>
                  <a:lnTo>
                    <a:pt x="3154" y="6750"/>
                  </a:lnTo>
                  <a:lnTo>
                    <a:pt x="3431" y="6805"/>
                  </a:lnTo>
                  <a:lnTo>
                    <a:pt x="8742" y="6805"/>
                  </a:lnTo>
                  <a:lnTo>
                    <a:pt x="9019" y="6750"/>
                  </a:lnTo>
                  <a:lnTo>
                    <a:pt x="9295" y="6584"/>
                  </a:lnTo>
                  <a:lnTo>
                    <a:pt x="9461" y="6363"/>
                  </a:lnTo>
                  <a:lnTo>
                    <a:pt x="9517" y="6031"/>
                  </a:lnTo>
                  <a:lnTo>
                    <a:pt x="9461" y="5754"/>
                  </a:lnTo>
                  <a:lnTo>
                    <a:pt x="9295" y="5533"/>
                  </a:lnTo>
                  <a:lnTo>
                    <a:pt x="9019" y="5367"/>
                  </a:lnTo>
                  <a:lnTo>
                    <a:pt x="8742" y="5312"/>
                  </a:lnTo>
                  <a:close/>
                  <a:moveTo>
                    <a:pt x="11398" y="5312"/>
                  </a:moveTo>
                  <a:lnTo>
                    <a:pt x="11066" y="5367"/>
                  </a:lnTo>
                  <a:lnTo>
                    <a:pt x="10844" y="5533"/>
                  </a:lnTo>
                  <a:lnTo>
                    <a:pt x="10678" y="5754"/>
                  </a:lnTo>
                  <a:lnTo>
                    <a:pt x="10623" y="6031"/>
                  </a:lnTo>
                  <a:lnTo>
                    <a:pt x="10678" y="6363"/>
                  </a:lnTo>
                  <a:lnTo>
                    <a:pt x="10844" y="6584"/>
                  </a:lnTo>
                  <a:lnTo>
                    <a:pt x="11066" y="6750"/>
                  </a:lnTo>
                  <a:lnTo>
                    <a:pt x="11398" y="6805"/>
                  </a:lnTo>
                  <a:lnTo>
                    <a:pt x="12283" y="6805"/>
                  </a:lnTo>
                  <a:lnTo>
                    <a:pt x="12559" y="6750"/>
                  </a:lnTo>
                  <a:lnTo>
                    <a:pt x="12836" y="6584"/>
                  </a:lnTo>
                  <a:lnTo>
                    <a:pt x="13002" y="6363"/>
                  </a:lnTo>
                  <a:lnTo>
                    <a:pt x="13057" y="6031"/>
                  </a:lnTo>
                  <a:lnTo>
                    <a:pt x="13002" y="5754"/>
                  </a:lnTo>
                  <a:lnTo>
                    <a:pt x="12836" y="5533"/>
                  </a:lnTo>
                  <a:lnTo>
                    <a:pt x="12559" y="5367"/>
                  </a:lnTo>
                  <a:lnTo>
                    <a:pt x="12283" y="5312"/>
                  </a:lnTo>
                  <a:close/>
                  <a:moveTo>
                    <a:pt x="3431" y="8797"/>
                  </a:moveTo>
                  <a:lnTo>
                    <a:pt x="3154" y="8852"/>
                  </a:lnTo>
                  <a:lnTo>
                    <a:pt x="2878" y="9018"/>
                  </a:lnTo>
                  <a:lnTo>
                    <a:pt x="2712" y="9295"/>
                  </a:lnTo>
                  <a:lnTo>
                    <a:pt x="2656" y="9572"/>
                  </a:lnTo>
                  <a:lnTo>
                    <a:pt x="2712" y="9904"/>
                  </a:lnTo>
                  <a:lnTo>
                    <a:pt x="2878" y="10125"/>
                  </a:lnTo>
                  <a:lnTo>
                    <a:pt x="3154" y="10291"/>
                  </a:lnTo>
                  <a:lnTo>
                    <a:pt x="3431" y="10346"/>
                  </a:lnTo>
                  <a:lnTo>
                    <a:pt x="6972" y="10346"/>
                  </a:lnTo>
                  <a:lnTo>
                    <a:pt x="7304" y="10291"/>
                  </a:lnTo>
                  <a:lnTo>
                    <a:pt x="7525" y="10125"/>
                  </a:lnTo>
                  <a:lnTo>
                    <a:pt x="7691" y="9904"/>
                  </a:lnTo>
                  <a:lnTo>
                    <a:pt x="7746" y="9572"/>
                  </a:lnTo>
                  <a:lnTo>
                    <a:pt x="7691" y="9295"/>
                  </a:lnTo>
                  <a:lnTo>
                    <a:pt x="7525" y="9018"/>
                  </a:lnTo>
                  <a:lnTo>
                    <a:pt x="7304" y="8852"/>
                  </a:lnTo>
                  <a:lnTo>
                    <a:pt x="6972" y="8797"/>
                  </a:lnTo>
                  <a:close/>
                  <a:moveTo>
                    <a:pt x="11398" y="8797"/>
                  </a:moveTo>
                  <a:lnTo>
                    <a:pt x="11066" y="8852"/>
                  </a:lnTo>
                  <a:lnTo>
                    <a:pt x="10844" y="9018"/>
                  </a:lnTo>
                  <a:lnTo>
                    <a:pt x="10678" y="9295"/>
                  </a:lnTo>
                  <a:lnTo>
                    <a:pt x="10623" y="9572"/>
                  </a:lnTo>
                  <a:lnTo>
                    <a:pt x="10678" y="9904"/>
                  </a:lnTo>
                  <a:lnTo>
                    <a:pt x="10844" y="10125"/>
                  </a:lnTo>
                  <a:lnTo>
                    <a:pt x="11066" y="10291"/>
                  </a:lnTo>
                  <a:lnTo>
                    <a:pt x="11398" y="10346"/>
                  </a:lnTo>
                  <a:lnTo>
                    <a:pt x="12283" y="10346"/>
                  </a:lnTo>
                  <a:lnTo>
                    <a:pt x="12559" y="10291"/>
                  </a:lnTo>
                  <a:lnTo>
                    <a:pt x="12836" y="10125"/>
                  </a:lnTo>
                  <a:lnTo>
                    <a:pt x="13002" y="9904"/>
                  </a:lnTo>
                  <a:lnTo>
                    <a:pt x="13057" y="9572"/>
                  </a:lnTo>
                  <a:lnTo>
                    <a:pt x="13002" y="9295"/>
                  </a:lnTo>
                  <a:lnTo>
                    <a:pt x="12836" y="9018"/>
                  </a:lnTo>
                  <a:lnTo>
                    <a:pt x="12559" y="8852"/>
                  </a:lnTo>
                  <a:lnTo>
                    <a:pt x="12283" y="8797"/>
                  </a:lnTo>
                  <a:close/>
                  <a:moveTo>
                    <a:pt x="3431" y="12338"/>
                  </a:moveTo>
                  <a:lnTo>
                    <a:pt x="3154" y="12393"/>
                  </a:lnTo>
                  <a:lnTo>
                    <a:pt x="2878" y="12559"/>
                  </a:lnTo>
                  <a:lnTo>
                    <a:pt x="2712" y="12836"/>
                  </a:lnTo>
                  <a:lnTo>
                    <a:pt x="2656" y="13112"/>
                  </a:lnTo>
                  <a:lnTo>
                    <a:pt x="2712" y="13444"/>
                  </a:lnTo>
                  <a:lnTo>
                    <a:pt x="2878" y="13666"/>
                  </a:lnTo>
                  <a:lnTo>
                    <a:pt x="3154" y="13832"/>
                  </a:lnTo>
                  <a:lnTo>
                    <a:pt x="3431" y="13887"/>
                  </a:lnTo>
                  <a:lnTo>
                    <a:pt x="7857" y="13887"/>
                  </a:lnTo>
                  <a:lnTo>
                    <a:pt x="8134" y="13832"/>
                  </a:lnTo>
                  <a:lnTo>
                    <a:pt x="8410" y="13666"/>
                  </a:lnTo>
                  <a:lnTo>
                    <a:pt x="8576" y="13444"/>
                  </a:lnTo>
                  <a:lnTo>
                    <a:pt x="8631" y="13112"/>
                  </a:lnTo>
                  <a:lnTo>
                    <a:pt x="8576" y="12836"/>
                  </a:lnTo>
                  <a:lnTo>
                    <a:pt x="8410" y="12559"/>
                  </a:lnTo>
                  <a:lnTo>
                    <a:pt x="8134" y="12393"/>
                  </a:lnTo>
                  <a:lnTo>
                    <a:pt x="7857" y="12338"/>
                  </a:lnTo>
                  <a:close/>
                  <a:moveTo>
                    <a:pt x="11398" y="12338"/>
                  </a:moveTo>
                  <a:lnTo>
                    <a:pt x="11066" y="12393"/>
                  </a:lnTo>
                  <a:lnTo>
                    <a:pt x="10844" y="12559"/>
                  </a:lnTo>
                  <a:lnTo>
                    <a:pt x="10678" y="12836"/>
                  </a:lnTo>
                  <a:lnTo>
                    <a:pt x="10623" y="13112"/>
                  </a:lnTo>
                  <a:lnTo>
                    <a:pt x="10678" y="13444"/>
                  </a:lnTo>
                  <a:lnTo>
                    <a:pt x="10844" y="13666"/>
                  </a:lnTo>
                  <a:lnTo>
                    <a:pt x="11066" y="13832"/>
                  </a:lnTo>
                  <a:lnTo>
                    <a:pt x="11398" y="13887"/>
                  </a:lnTo>
                  <a:lnTo>
                    <a:pt x="12283" y="13887"/>
                  </a:lnTo>
                  <a:lnTo>
                    <a:pt x="12559" y="13832"/>
                  </a:lnTo>
                  <a:lnTo>
                    <a:pt x="12836" y="13666"/>
                  </a:lnTo>
                  <a:lnTo>
                    <a:pt x="13002" y="13444"/>
                  </a:lnTo>
                  <a:lnTo>
                    <a:pt x="13057" y="13112"/>
                  </a:lnTo>
                  <a:lnTo>
                    <a:pt x="13002" y="12836"/>
                  </a:lnTo>
                  <a:lnTo>
                    <a:pt x="12836" y="12559"/>
                  </a:lnTo>
                  <a:lnTo>
                    <a:pt x="12559" y="12393"/>
                  </a:lnTo>
                  <a:lnTo>
                    <a:pt x="12283" y="12338"/>
                  </a:lnTo>
                  <a:close/>
                  <a:moveTo>
                    <a:pt x="11398" y="1826"/>
                  </a:moveTo>
                  <a:lnTo>
                    <a:pt x="12615" y="3099"/>
                  </a:lnTo>
                  <a:lnTo>
                    <a:pt x="12891" y="3265"/>
                  </a:lnTo>
                  <a:lnTo>
                    <a:pt x="13168" y="3320"/>
                  </a:lnTo>
                  <a:lnTo>
                    <a:pt x="13445" y="3265"/>
                  </a:lnTo>
                  <a:lnTo>
                    <a:pt x="13721" y="3099"/>
                  </a:lnTo>
                  <a:lnTo>
                    <a:pt x="14164" y="2601"/>
                  </a:lnTo>
                  <a:lnTo>
                    <a:pt x="14164" y="19198"/>
                  </a:lnTo>
                  <a:lnTo>
                    <a:pt x="13721" y="18755"/>
                  </a:lnTo>
                  <a:lnTo>
                    <a:pt x="13445" y="18589"/>
                  </a:lnTo>
                  <a:lnTo>
                    <a:pt x="13168" y="18534"/>
                  </a:lnTo>
                  <a:lnTo>
                    <a:pt x="12891" y="18589"/>
                  </a:lnTo>
                  <a:lnTo>
                    <a:pt x="12615" y="18755"/>
                  </a:lnTo>
                  <a:lnTo>
                    <a:pt x="11398" y="19972"/>
                  </a:lnTo>
                  <a:lnTo>
                    <a:pt x="10181" y="18755"/>
                  </a:lnTo>
                  <a:lnTo>
                    <a:pt x="9904" y="18589"/>
                  </a:lnTo>
                  <a:lnTo>
                    <a:pt x="9627" y="18534"/>
                  </a:lnTo>
                  <a:lnTo>
                    <a:pt x="9351" y="18589"/>
                  </a:lnTo>
                  <a:lnTo>
                    <a:pt x="9074" y="18755"/>
                  </a:lnTo>
                  <a:lnTo>
                    <a:pt x="7857" y="19972"/>
                  </a:lnTo>
                  <a:lnTo>
                    <a:pt x="6640" y="18755"/>
                  </a:lnTo>
                  <a:lnTo>
                    <a:pt x="6363" y="18589"/>
                  </a:lnTo>
                  <a:lnTo>
                    <a:pt x="6087" y="18534"/>
                  </a:lnTo>
                  <a:lnTo>
                    <a:pt x="5810" y="18589"/>
                  </a:lnTo>
                  <a:lnTo>
                    <a:pt x="5533" y="18755"/>
                  </a:lnTo>
                  <a:lnTo>
                    <a:pt x="4316" y="19972"/>
                  </a:lnTo>
                  <a:lnTo>
                    <a:pt x="3099" y="18755"/>
                  </a:lnTo>
                  <a:lnTo>
                    <a:pt x="2878" y="18589"/>
                  </a:lnTo>
                  <a:lnTo>
                    <a:pt x="2546" y="18534"/>
                  </a:lnTo>
                  <a:lnTo>
                    <a:pt x="2269" y="18589"/>
                  </a:lnTo>
                  <a:lnTo>
                    <a:pt x="1993" y="18755"/>
                  </a:lnTo>
                  <a:lnTo>
                    <a:pt x="1550" y="19198"/>
                  </a:lnTo>
                  <a:lnTo>
                    <a:pt x="1550" y="2601"/>
                  </a:lnTo>
                  <a:lnTo>
                    <a:pt x="1993" y="3099"/>
                  </a:lnTo>
                  <a:lnTo>
                    <a:pt x="2269" y="3265"/>
                  </a:lnTo>
                  <a:lnTo>
                    <a:pt x="2546" y="3320"/>
                  </a:lnTo>
                  <a:lnTo>
                    <a:pt x="2878" y="3265"/>
                  </a:lnTo>
                  <a:lnTo>
                    <a:pt x="3099" y="3099"/>
                  </a:lnTo>
                  <a:lnTo>
                    <a:pt x="4316" y="1826"/>
                  </a:lnTo>
                  <a:lnTo>
                    <a:pt x="5533" y="3099"/>
                  </a:lnTo>
                  <a:lnTo>
                    <a:pt x="5810" y="3265"/>
                  </a:lnTo>
                  <a:lnTo>
                    <a:pt x="6087" y="3320"/>
                  </a:lnTo>
                  <a:lnTo>
                    <a:pt x="6363" y="3265"/>
                  </a:lnTo>
                  <a:lnTo>
                    <a:pt x="6640" y="3099"/>
                  </a:lnTo>
                  <a:lnTo>
                    <a:pt x="7857" y="1826"/>
                  </a:lnTo>
                  <a:lnTo>
                    <a:pt x="9074" y="3099"/>
                  </a:lnTo>
                  <a:lnTo>
                    <a:pt x="9351" y="3265"/>
                  </a:lnTo>
                  <a:lnTo>
                    <a:pt x="9627" y="3320"/>
                  </a:lnTo>
                  <a:lnTo>
                    <a:pt x="9904" y="3265"/>
                  </a:lnTo>
                  <a:lnTo>
                    <a:pt x="10181" y="3099"/>
                  </a:lnTo>
                  <a:lnTo>
                    <a:pt x="11398" y="1826"/>
                  </a:lnTo>
                  <a:close/>
                  <a:moveTo>
                    <a:pt x="720" y="1"/>
                  </a:moveTo>
                  <a:lnTo>
                    <a:pt x="499" y="56"/>
                  </a:lnTo>
                  <a:lnTo>
                    <a:pt x="333" y="167"/>
                  </a:lnTo>
                  <a:lnTo>
                    <a:pt x="167" y="332"/>
                  </a:lnTo>
                  <a:lnTo>
                    <a:pt x="56" y="554"/>
                  </a:lnTo>
                  <a:lnTo>
                    <a:pt x="1" y="775"/>
                  </a:lnTo>
                  <a:lnTo>
                    <a:pt x="1" y="21079"/>
                  </a:lnTo>
                  <a:lnTo>
                    <a:pt x="56" y="21300"/>
                  </a:lnTo>
                  <a:lnTo>
                    <a:pt x="167" y="21466"/>
                  </a:lnTo>
                  <a:lnTo>
                    <a:pt x="333" y="21632"/>
                  </a:lnTo>
                  <a:lnTo>
                    <a:pt x="499" y="21798"/>
                  </a:lnTo>
                  <a:lnTo>
                    <a:pt x="720" y="21853"/>
                  </a:lnTo>
                  <a:lnTo>
                    <a:pt x="941" y="21798"/>
                  </a:lnTo>
                  <a:lnTo>
                    <a:pt x="1163" y="21743"/>
                  </a:lnTo>
                  <a:lnTo>
                    <a:pt x="1329" y="21632"/>
                  </a:lnTo>
                  <a:lnTo>
                    <a:pt x="2546" y="20415"/>
                  </a:lnTo>
                  <a:lnTo>
                    <a:pt x="3763" y="21632"/>
                  </a:lnTo>
                  <a:lnTo>
                    <a:pt x="4040" y="21798"/>
                  </a:lnTo>
                  <a:lnTo>
                    <a:pt x="4316" y="21853"/>
                  </a:lnTo>
                  <a:lnTo>
                    <a:pt x="4593" y="21798"/>
                  </a:lnTo>
                  <a:lnTo>
                    <a:pt x="4869" y="21632"/>
                  </a:lnTo>
                  <a:lnTo>
                    <a:pt x="6087" y="20415"/>
                  </a:lnTo>
                  <a:lnTo>
                    <a:pt x="7304" y="21632"/>
                  </a:lnTo>
                  <a:lnTo>
                    <a:pt x="7580" y="21798"/>
                  </a:lnTo>
                  <a:lnTo>
                    <a:pt x="7857" y="21853"/>
                  </a:lnTo>
                  <a:lnTo>
                    <a:pt x="8134" y="21798"/>
                  </a:lnTo>
                  <a:lnTo>
                    <a:pt x="8410" y="21632"/>
                  </a:lnTo>
                  <a:lnTo>
                    <a:pt x="9627" y="20415"/>
                  </a:lnTo>
                  <a:lnTo>
                    <a:pt x="10844" y="21632"/>
                  </a:lnTo>
                  <a:lnTo>
                    <a:pt x="11121" y="21798"/>
                  </a:lnTo>
                  <a:lnTo>
                    <a:pt x="11398" y="21853"/>
                  </a:lnTo>
                  <a:lnTo>
                    <a:pt x="11674" y="21798"/>
                  </a:lnTo>
                  <a:lnTo>
                    <a:pt x="11951" y="21632"/>
                  </a:lnTo>
                  <a:lnTo>
                    <a:pt x="13168" y="20415"/>
                  </a:lnTo>
                  <a:lnTo>
                    <a:pt x="14385" y="21632"/>
                  </a:lnTo>
                  <a:lnTo>
                    <a:pt x="14606" y="21798"/>
                  </a:lnTo>
                  <a:lnTo>
                    <a:pt x="14938" y="21853"/>
                  </a:lnTo>
                  <a:lnTo>
                    <a:pt x="15215" y="21798"/>
                  </a:lnTo>
                  <a:lnTo>
                    <a:pt x="15436" y="21632"/>
                  </a:lnTo>
                  <a:lnTo>
                    <a:pt x="15547" y="21466"/>
                  </a:lnTo>
                  <a:lnTo>
                    <a:pt x="15658" y="21300"/>
                  </a:lnTo>
                  <a:lnTo>
                    <a:pt x="15713" y="21079"/>
                  </a:lnTo>
                  <a:lnTo>
                    <a:pt x="15713" y="775"/>
                  </a:lnTo>
                  <a:lnTo>
                    <a:pt x="15658" y="554"/>
                  </a:lnTo>
                  <a:lnTo>
                    <a:pt x="15547" y="332"/>
                  </a:lnTo>
                  <a:lnTo>
                    <a:pt x="15436" y="167"/>
                  </a:lnTo>
                  <a:lnTo>
                    <a:pt x="15215" y="56"/>
                  </a:lnTo>
                  <a:lnTo>
                    <a:pt x="14994" y="1"/>
                  </a:lnTo>
                  <a:lnTo>
                    <a:pt x="14772" y="1"/>
                  </a:lnTo>
                  <a:lnTo>
                    <a:pt x="14551" y="56"/>
                  </a:lnTo>
                  <a:lnTo>
                    <a:pt x="14385" y="222"/>
                  </a:lnTo>
                  <a:lnTo>
                    <a:pt x="13168" y="1439"/>
                  </a:lnTo>
                  <a:lnTo>
                    <a:pt x="11951" y="222"/>
                  </a:lnTo>
                  <a:lnTo>
                    <a:pt x="11674" y="56"/>
                  </a:lnTo>
                  <a:lnTo>
                    <a:pt x="11398" y="1"/>
                  </a:lnTo>
                  <a:lnTo>
                    <a:pt x="11121" y="56"/>
                  </a:lnTo>
                  <a:lnTo>
                    <a:pt x="10844" y="222"/>
                  </a:lnTo>
                  <a:lnTo>
                    <a:pt x="9627" y="1439"/>
                  </a:lnTo>
                  <a:lnTo>
                    <a:pt x="8410" y="222"/>
                  </a:lnTo>
                  <a:lnTo>
                    <a:pt x="8134" y="56"/>
                  </a:lnTo>
                  <a:lnTo>
                    <a:pt x="7857" y="1"/>
                  </a:lnTo>
                  <a:lnTo>
                    <a:pt x="7580" y="56"/>
                  </a:lnTo>
                  <a:lnTo>
                    <a:pt x="7304" y="222"/>
                  </a:lnTo>
                  <a:lnTo>
                    <a:pt x="6087" y="1439"/>
                  </a:lnTo>
                  <a:lnTo>
                    <a:pt x="4869" y="222"/>
                  </a:lnTo>
                  <a:lnTo>
                    <a:pt x="4593" y="56"/>
                  </a:lnTo>
                  <a:lnTo>
                    <a:pt x="4316" y="1"/>
                  </a:lnTo>
                  <a:lnTo>
                    <a:pt x="4040" y="56"/>
                  </a:lnTo>
                  <a:lnTo>
                    <a:pt x="3763" y="222"/>
                  </a:lnTo>
                  <a:lnTo>
                    <a:pt x="2546" y="1439"/>
                  </a:lnTo>
                  <a:lnTo>
                    <a:pt x="1329" y="222"/>
                  </a:lnTo>
                  <a:lnTo>
                    <a:pt x="1163" y="56"/>
                  </a:lnTo>
                  <a:lnTo>
                    <a:pt x="941"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114425" y="358375"/>
            <a:ext cx="6915300" cy="7464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lstStyle>
            <a:lvl1pPr lvl="0" algn="ctr">
              <a:spcBef>
                <a:spcPts val="0"/>
              </a:spcBef>
              <a:spcAft>
                <a:spcPts val="0"/>
              </a:spcAft>
              <a:buClr>
                <a:srgbClr val="FFFFFF"/>
              </a:buClr>
              <a:buSzPts val="1800"/>
              <a:buFont typeface="Roboto Slab"/>
              <a:buNone/>
              <a:defRPr sz="1800">
                <a:solidFill>
                  <a:srgbClr val="FFFFFF"/>
                </a:solidFill>
                <a:latin typeface="Roboto Slab"/>
                <a:ea typeface="Roboto Slab"/>
                <a:cs typeface="Roboto Slab"/>
                <a:sym typeface="Roboto Slab"/>
              </a:defRPr>
            </a:lvl1pPr>
            <a:lvl2pPr lvl="1" algn="ctr">
              <a:spcBef>
                <a:spcPts val="0"/>
              </a:spcBef>
              <a:spcAft>
                <a:spcPts val="0"/>
              </a:spcAft>
              <a:buClr>
                <a:srgbClr val="FFFFFF"/>
              </a:buClr>
              <a:buSzPts val="1800"/>
              <a:buFont typeface="Roboto Slab"/>
              <a:buNone/>
              <a:defRPr sz="1800">
                <a:solidFill>
                  <a:srgbClr val="FFFFFF"/>
                </a:solidFill>
                <a:latin typeface="Roboto Slab"/>
                <a:ea typeface="Roboto Slab"/>
                <a:cs typeface="Roboto Slab"/>
                <a:sym typeface="Roboto Slab"/>
              </a:defRPr>
            </a:lvl2pPr>
            <a:lvl3pPr lvl="2" algn="ctr">
              <a:spcBef>
                <a:spcPts val="0"/>
              </a:spcBef>
              <a:spcAft>
                <a:spcPts val="0"/>
              </a:spcAft>
              <a:buClr>
                <a:srgbClr val="FFFFFF"/>
              </a:buClr>
              <a:buSzPts val="1800"/>
              <a:buFont typeface="Roboto Slab"/>
              <a:buNone/>
              <a:defRPr sz="1800">
                <a:solidFill>
                  <a:srgbClr val="FFFFFF"/>
                </a:solidFill>
                <a:latin typeface="Roboto Slab"/>
                <a:ea typeface="Roboto Slab"/>
                <a:cs typeface="Roboto Slab"/>
                <a:sym typeface="Roboto Slab"/>
              </a:defRPr>
            </a:lvl3pPr>
            <a:lvl4pPr lvl="3" algn="ctr">
              <a:spcBef>
                <a:spcPts val="0"/>
              </a:spcBef>
              <a:spcAft>
                <a:spcPts val="0"/>
              </a:spcAft>
              <a:buClr>
                <a:srgbClr val="FFFFFF"/>
              </a:buClr>
              <a:buSzPts val="1800"/>
              <a:buFont typeface="Roboto Slab"/>
              <a:buNone/>
              <a:defRPr sz="1800">
                <a:solidFill>
                  <a:srgbClr val="FFFFFF"/>
                </a:solidFill>
                <a:latin typeface="Roboto Slab"/>
                <a:ea typeface="Roboto Slab"/>
                <a:cs typeface="Roboto Slab"/>
                <a:sym typeface="Roboto Slab"/>
              </a:defRPr>
            </a:lvl4pPr>
            <a:lvl5pPr lvl="4" algn="ctr">
              <a:spcBef>
                <a:spcPts val="0"/>
              </a:spcBef>
              <a:spcAft>
                <a:spcPts val="0"/>
              </a:spcAft>
              <a:buClr>
                <a:srgbClr val="FFFFFF"/>
              </a:buClr>
              <a:buSzPts val="1800"/>
              <a:buFont typeface="Roboto Slab"/>
              <a:buNone/>
              <a:defRPr sz="1800">
                <a:solidFill>
                  <a:srgbClr val="FFFFFF"/>
                </a:solidFill>
                <a:latin typeface="Roboto Slab"/>
                <a:ea typeface="Roboto Slab"/>
                <a:cs typeface="Roboto Slab"/>
                <a:sym typeface="Roboto Slab"/>
              </a:defRPr>
            </a:lvl5pPr>
            <a:lvl6pPr lvl="5" algn="ctr">
              <a:spcBef>
                <a:spcPts val="0"/>
              </a:spcBef>
              <a:spcAft>
                <a:spcPts val="0"/>
              </a:spcAft>
              <a:buClr>
                <a:srgbClr val="FFFFFF"/>
              </a:buClr>
              <a:buSzPts val="1800"/>
              <a:buFont typeface="Roboto Slab"/>
              <a:buNone/>
              <a:defRPr sz="1800">
                <a:solidFill>
                  <a:srgbClr val="FFFFFF"/>
                </a:solidFill>
                <a:latin typeface="Roboto Slab"/>
                <a:ea typeface="Roboto Slab"/>
                <a:cs typeface="Roboto Slab"/>
                <a:sym typeface="Roboto Slab"/>
              </a:defRPr>
            </a:lvl6pPr>
            <a:lvl7pPr lvl="6" algn="ctr">
              <a:spcBef>
                <a:spcPts val="0"/>
              </a:spcBef>
              <a:spcAft>
                <a:spcPts val="0"/>
              </a:spcAft>
              <a:buClr>
                <a:srgbClr val="FFFFFF"/>
              </a:buClr>
              <a:buSzPts val="1800"/>
              <a:buFont typeface="Roboto Slab"/>
              <a:buNone/>
              <a:defRPr sz="1800">
                <a:solidFill>
                  <a:srgbClr val="FFFFFF"/>
                </a:solidFill>
                <a:latin typeface="Roboto Slab"/>
                <a:ea typeface="Roboto Slab"/>
                <a:cs typeface="Roboto Slab"/>
                <a:sym typeface="Roboto Slab"/>
              </a:defRPr>
            </a:lvl7pPr>
            <a:lvl8pPr lvl="7" algn="ctr">
              <a:spcBef>
                <a:spcPts val="0"/>
              </a:spcBef>
              <a:spcAft>
                <a:spcPts val="0"/>
              </a:spcAft>
              <a:buClr>
                <a:srgbClr val="FFFFFF"/>
              </a:buClr>
              <a:buSzPts val="1800"/>
              <a:buFont typeface="Roboto Slab"/>
              <a:buNone/>
              <a:defRPr sz="1800">
                <a:solidFill>
                  <a:srgbClr val="FFFFFF"/>
                </a:solidFill>
                <a:latin typeface="Roboto Slab"/>
                <a:ea typeface="Roboto Slab"/>
                <a:cs typeface="Roboto Slab"/>
                <a:sym typeface="Roboto Slab"/>
              </a:defRPr>
            </a:lvl8pPr>
            <a:lvl9pPr lvl="8" algn="ctr">
              <a:spcBef>
                <a:spcPts val="0"/>
              </a:spcBef>
              <a:spcAft>
                <a:spcPts val="0"/>
              </a:spcAft>
              <a:buClr>
                <a:srgbClr val="FFFFFF"/>
              </a:buClr>
              <a:buSzPts val="1800"/>
              <a:buFont typeface="Roboto Slab"/>
              <a:buNone/>
              <a:defRPr sz="1800">
                <a:solidFill>
                  <a:srgbClr val="FFFFFF"/>
                </a:solidFill>
                <a:latin typeface="Roboto Slab"/>
                <a:ea typeface="Roboto Slab"/>
                <a:cs typeface="Roboto Slab"/>
                <a:sym typeface="Roboto Slab"/>
              </a:defRPr>
            </a:lvl9pPr>
          </a:lstStyle>
          <a:p>
            <a:endParaRPr/>
          </a:p>
        </p:txBody>
      </p:sp>
      <p:sp>
        <p:nvSpPr>
          <p:cNvPr id="96" name="Shape 96"/>
          <p:cNvSpPr txBox="1">
            <a:spLocks noGrp="1"/>
          </p:cNvSpPr>
          <p:nvPr>
            <p:ph type="body" idx="1"/>
          </p:nvPr>
        </p:nvSpPr>
        <p:spPr>
          <a:xfrm>
            <a:off x="1114425" y="1316095"/>
            <a:ext cx="6915300" cy="33036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t" anchorCtr="0"/>
          <a:lstStyle>
            <a:lvl1pPr marL="457200" lvl="0" indent="-381000">
              <a:spcBef>
                <a:spcPts val="600"/>
              </a:spcBef>
              <a:spcAft>
                <a:spcPts val="0"/>
              </a:spcAft>
              <a:buClr>
                <a:srgbClr val="FFFFFF"/>
              </a:buClr>
              <a:buSzPts val="2400"/>
              <a:buFont typeface="Abel"/>
              <a:buChar char="-"/>
              <a:defRPr sz="2400">
                <a:solidFill>
                  <a:srgbClr val="FFFFFF"/>
                </a:solidFill>
                <a:latin typeface="Abel"/>
                <a:ea typeface="Abel"/>
                <a:cs typeface="Abel"/>
                <a:sym typeface="Abel"/>
              </a:defRPr>
            </a:lvl1pPr>
            <a:lvl2pPr marL="914400" lvl="1"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2pPr>
            <a:lvl3pPr marL="1371600" lvl="2"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3pPr>
            <a:lvl4pPr marL="1828800" lvl="3"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4pPr>
            <a:lvl5pPr marL="2286000" lvl="4"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5pPr>
            <a:lvl6pPr marL="2743200" lvl="5"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6pPr>
            <a:lvl7pPr marL="3200400" lvl="6"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7pPr>
            <a:lvl8pPr marL="3657600" lvl="7"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8pPr>
            <a:lvl9pPr marL="4114800" lvl="8"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9pPr>
          </a:lstStyle>
          <a:p>
            <a:endParaRPr/>
          </a:p>
        </p:txBody>
      </p:sp>
      <p:sp>
        <p:nvSpPr>
          <p:cNvPr id="97" name="Shape 9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rgbClr val="FFFFFF"/>
                </a:solidFill>
                <a:latin typeface="Abel"/>
                <a:ea typeface="Abel"/>
                <a:cs typeface="Abel"/>
                <a:sym typeface="Abel"/>
              </a:defRPr>
            </a:lvl1pPr>
            <a:lvl2pPr lvl="1" algn="r">
              <a:buNone/>
              <a:defRPr sz="1300">
                <a:solidFill>
                  <a:srgbClr val="FFFFFF"/>
                </a:solidFill>
                <a:latin typeface="Abel"/>
                <a:ea typeface="Abel"/>
                <a:cs typeface="Abel"/>
                <a:sym typeface="Abel"/>
              </a:defRPr>
            </a:lvl2pPr>
            <a:lvl3pPr lvl="2" algn="r">
              <a:buNone/>
              <a:defRPr sz="1300">
                <a:solidFill>
                  <a:srgbClr val="FFFFFF"/>
                </a:solidFill>
                <a:latin typeface="Abel"/>
                <a:ea typeface="Abel"/>
                <a:cs typeface="Abel"/>
                <a:sym typeface="Abel"/>
              </a:defRPr>
            </a:lvl3pPr>
            <a:lvl4pPr lvl="3" algn="r">
              <a:buNone/>
              <a:defRPr sz="1300">
                <a:solidFill>
                  <a:srgbClr val="FFFFFF"/>
                </a:solidFill>
                <a:latin typeface="Abel"/>
                <a:ea typeface="Abel"/>
                <a:cs typeface="Abel"/>
                <a:sym typeface="Abel"/>
              </a:defRPr>
            </a:lvl4pPr>
            <a:lvl5pPr lvl="4" algn="r">
              <a:buNone/>
              <a:defRPr sz="1300">
                <a:solidFill>
                  <a:srgbClr val="FFFFFF"/>
                </a:solidFill>
                <a:latin typeface="Abel"/>
                <a:ea typeface="Abel"/>
                <a:cs typeface="Abel"/>
                <a:sym typeface="Abel"/>
              </a:defRPr>
            </a:lvl5pPr>
            <a:lvl6pPr lvl="5" algn="r">
              <a:buNone/>
              <a:defRPr sz="1300">
                <a:solidFill>
                  <a:srgbClr val="FFFFFF"/>
                </a:solidFill>
                <a:latin typeface="Abel"/>
                <a:ea typeface="Abel"/>
                <a:cs typeface="Abel"/>
                <a:sym typeface="Abel"/>
              </a:defRPr>
            </a:lvl6pPr>
            <a:lvl7pPr lvl="6" algn="r">
              <a:buNone/>
              <a:defRPr sz="1300">
                <a:solidFill>
                  <a:srgbClr val="FFFFFF"/>
                </a:solidFill>
                <a:latin typeface="Abel"/>
                <a:ea typeface="Abel"/>
                <a:cs typeface="Abel"/>
                <a:sym typeface="Abel"/>
              </a:defRPr>
            </a:lvl7pPr>
            <a:lvl8pPr lvl="7" algn="r">
              <a:buNone/>
              <a:defRPr sz="1300">
                <a:solidFill>
                  <a:srgbClr val="FFFFFF"/>
                </a:solidFill>
                <a:latin typeface="Abel"/>
                <a:ea typeface="Abel"/>
                <a:cs typeface="Abel"/>
                <a:sym typeface="Abel"/>
              </a:defRPr>
            </a:lvl8pPr>
            <a:lvl9pPr lvl="8" algn="r">
              <a:buNone/>
              <a:defRPr sz="1300">
                <a:solidFill>
                  <a:srgbClr val="FFFFFF"/>
                </a:solidFill>
                <a:latin typeface="Abel"/>
                <a:ea typeface="Abel"/>
                <a:cs typeface="Abel"/>
                <a:sym typeface="Abe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Shape 1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a:t>
            </a:fld>
            <a:endParaRPr/>
          </a:p>
        </p:txBody>
      </p:sp>
      <p:pic>
        <p:nvPicPr>
          <p:cNvPr id="1026" name="Picture 2" descr="C:\Users\bahrami.ISNANEWS\Desktop\be-name-khoda-11.gif"/>
          <p:cNvPicPr>
            <a:picLocks noChangeAspect="1" noChangeArrowheads="1"/>
          </p:cNvPicPr>
          <p:nvPr/>
        </p:nvPicPr>
        <p:blipFill>
          <a:blip r:embed="rId3"/>
          <a:srcRect/>
          <a:stretch>
            <a:fillRect/>
          </a:stretch>
        </p:blipFill>
        <p:spPr bwMode="auto">
          <a:xfrm>
            <a:off x="1148632" y="367863"/>
            <a:ext cx="6663698" cy="43096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62466" name="Picture 2" descr="C:\Users\bahrami.ISNANEWS\Desktop\New folder\photo5805513848579533182_resize.jpg"/>
          <p:cNvPicPr>
            <a:picLocks noChangeAspect="1" noChangeArrowheads="1"/>
          </p:cNvPicPr>
          <p:nvPr/>
        </p:nvPicPr>
        <p:blipFill>
          <a:blip r:embed="rId2"/>
          <a:srcRect/>
          <a:stretch>
            <a:fillRect/>
          </a:stretch>
        </p:blipFill>
        <p:spPr bwMode="auto">
          <a:xfrm>
            <a:off x="1334815" y="210207"/>
            <a:ext cx="6390290" cy="474016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63490" name="Picture 2" descr="C:\Users\bahrami.ISNANEWS\Desktop\New folder\31218728_384211005389580_2979076319658115072_n_resize.jpg"/>
          <p:cNvPicPr>
            <a:picLocks noChangeAspect="1" noChangeArrowheads="1"/>
          </p:cNvPicPr>
          <p:nvPr/>
        </p:nvPicPr>
        <p:blipFill>
          <a:blip r:embed="rId2"/>
          <a:srcRect/>
          <a:stretch>
            <a:fillRect/>
          </a:stretch>
        </p:blipFill>
        <p:spPr bwMode="auto">
          <a:xfrm>
            <a:off x="1576552" y="273269"/>
            <a:ext cx="6159062" cy="457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3903" y="3710153"/>
            <a:ext cx="5864773" cy="1433347"/>
          </a:xfrm>
        </p:spPr>
        <p:txBody>
          <a:bodyPr/>
          <a:lstStyle/>
          <a:p>
            <a:pPr algn="l"/>
            <a:r>
              <a:rPr lang="en-US" sz="2000" dirty="0" smtClean="0"/>
              <a:t>Tehran International Book </a:t>
            </a:r>
            <a:r>
              <a:rPr lang="en-US" sz="2000" dirty="0" err="1" smtClean="0"/>
              <a:t>Fiar</a:t>
            </a:r>
            <a:r>
              <a:rPr lang="en-US" sz="2000" dirty="0" smtClean="0"/>
              <a:t>: </a:t>
            </a:r>
            <a:r>
              <a:rPr lang="en-US" sz="2000" dirty="0" smtClean="0"/>
              <a:t>10-11 </a:t>
            </a:r>
            <a:r>
              <a:rPr lang="en-US" sz="2000" dirty="0" smtClean="0"/>
              <a:t>days, 1800 publishers + 54 countries</a:t>
            </a:r>
            <a:endParaRPr lang="en-US" sz="2000" dirty="0"/>
          </a:p>
        </p:txBody>
      </p:sp>
      <p:pic>
        <p:nvPicPr>
          <p:cNvPr id="89090" name="Picture 2" descr="C:\Users\bahrami.ISNANEWS\Desktop\New folder\IMG13350912.jpg"/>
          <p:cNvPicPr>
            <a:picLocks noChangeAspect="1" noChangeArrowheads="1"/>
          </p:cNvPicPr>
          <p:nvPr/>
        </p:nvPicPr>
        <p:blipFill>
          <a:blip r:embed="rId2"/>
          <a:srcRect/>
          <a:stretch>
            <a:fillRect/>
          </a:stretch>
        </p:blipFill>
        <p:spPr bwMode="auto">
          <a:xfrm>
            <a:off x="1587062" y="136634"/>
            <a:ext cx="5854262" cy="390479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3605048"/>
            <a:ext cx="5867400" cy="1538452"/>
          </a:xfrm>
        </p:spPr>
        <p:txBody>
          <a:bodyPr/>
          <a:lstStyle/>
          <a:p>
            <a:r>
              <a:rPr lang="en-US" sz="2000" dirty="0" err="1" smtClean="0">
                <a:latin typeface="Abel"/>
              </a:rPr>
              <a:t>Aradman</a:t>
            </a:r>
            <a:r>
              <a:rPr lang="en-US" sz="2000" dirty="0" smtClean="0">
                <a:latin typeface="Abel"/>
              </a:rPr>
              <a:t> had participant in Moscow book fair in 2015 and in Frankfurt book fair in 2016 - 2017.</a:t>
            </a:r>
            <a:endParaRPr lang="en-US" sz="2000" dirty="0">
              <a:latin typeface="Abel"/>
            </a:endParaRPr>
          </a:p>
        </p:txBody>
      </p:sp>
      <p:pic>
        <p:nvPicPr>
          <p:cNvPr id="1026" name="Picture 2" descr="C:\Users\bahrami.ISNANEWS\Desktop\New folder\WhatsApp Image 2018-08-15 at 18.35.01.jpeg"/>
          <p:cNvPicPr>
            <a:picLocks noChangeAspect="1" noChangeArrowheads="1"/>
          </p:cNvPicPr>
          <p:nvPr/>
        </p:nvPicPr>
        <p:blipFill>
          <a:blip r:embed="rId2"/>
          <a:srcRect/>
          <a:stretch>
            <a:fillRect/>
          </a:stretch>
        </p:blipFill>
        <p:spPr bwMode="auto">
          <a:xfrm>
            <a:off x="2000250" y="-14288"/>
            <a:ext cx="5143500" cy="403974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5" name="Shape 807"/>
          <p:cNvSpPr txBox="1">
            <a:spLocks noGrp="1"/>
          </p:cNvSpPr>
          <p:nvPr>
            <p:ph type="ctrTitle"/>
          </p:nvPr>
        </p:nvSpPr>
        <p:spPr>
          <a:xfrm>
            <a:off x="1695450" y="1583350"/>
            <a:ext cx="5753100" cy="876071"/>
          </a:xfrm>
          <a:prstGeom prst="rect">
            <a:avLst/>
          </a:prstGeom>
        </p:spPr>
        <p:txBody>
          <a:bodyPr spcFirstLastPara="1" wrap="square" lIns="91425" tIns="91425" rIns="91425" bIns="91425" anchor="t" anchorCtr="0">
            <a:noAutofit/>
          </a:bodyPr>
          <a:lstStyle/>
          <a:p>
            <a:pPr rtl="1">
              <a:buClr>
                <a:schemeClr val="lt1"/>
              </a:buClr>
              <a:buSzPts val="4800"/>
            </a:pPr>
            <a:r>
              <a:rPr lang="en-US" sz="4400" b="1" dirty="0" smtClean="0">
                <a:latin typeface="IRANSans Medium" charset="0"/>
                <a:ea typeface="IRANSans Medium" charset="0"/>
                <a:cs typeface="IRANSans Medium" charset="0"/>
              </a:rPr>
              <a:t>IRAN</a:t>
            </a:r>
            <a:endParaRPr sz="4400" b="1" dirty="0">
              <a:latin typeface="IRANSans Medium" charset="0"/>
              <a:ea typeface="IRANSans Medium" charset="0"/>
              <a:cs typeface="IRANSans Medium" charset="0"/>
            </a:endParaRPr>
          </a:p>
        </p:txBody>
      </p:sp>
      <p:sp>
        <p:nvSpPr>
          <p:cNvPr id="7" name="Shape 808"/>
          <p:cNvSpPr txBox="1">
            <a:spLocks noGrp="1"/>
          </p:cNvSpPr>
          <p:nvPr>
            <p:ph type="subTitle" idx="1"/>
          </p:nvPr>
        </p:nvSpPr>
        <p:spPr>
          <a:xfrm>
            <a:off x="956009" y="2487127"/>
            <a:ext cx="7231982" cy="784800"/>
          </a:xfrm>
          <a:prstGeom prst="rect">
            <a:avLst/>
          </a:prstGeom>
        </p:spPr>
        <p:txBody>
          <a:bodyPr spcFirstLastPara="1" wrap="square" lIns="91425" tIns="91425" rIns="91425" bIns="91425" anchor="t" anchorCtr="0">
            <a:noAutofit/>
          </a:bodyPr>
          <a:lstStyle/>
          <a:p>
            <a:pPr algn="l"/>
            <a:r>
              <a:rPr lang="en-US" dirty="0" smtClean="0"/>
              <a:t>As you know, the population of Iran is more than 80 million while the circulation of books is less than 1000 copies; more than 4000 publishers publish more than 80000 first edition books each year.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2050" name="Picture 2" descr="C:\Users\bahrami.ISNANEWS\Desktop\New folder\101246_345.jpg"/>
          <p:cNvPicPr>
            <a:picLocks noChangeAspect="1" noChangeArrowheads="1"/>
          </p:cNvPicPr>
          <p:nvPr/>
        </p:nvPicPr>
        <p:blipFill>
          <a:blip r:embed="rId2"/>
          <a:srcRect/>
          <a:stretch>
            <a:fillRect/>
          </a:stretch>
        </p:blipFill>
        <p:spPr bwMode="auto">
          <a:xfrm>
            <a:off x="1714500" y="666750"/>
            <a:ext cx="5715000" cy="3810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2" name="Shape 183"/>
          <p:cNvGrpSpPr/>
          <p:nvPr/>
        </p:nvGrpSpPr>
        <p:grpSpPr>
          <a:xfrm rot="1936651">
            <a:off x="6711438" y="537287"/>
            <a:ext cx="1673447" cy="1673368"/>
            <a:chOff x="6643075" y="3664250"/>
            <a:chExt cx="407950" cy="407975"/>
          </a:xfrm>
        </p:grpSpPr>
        <p:sp>
          <p:nvSpPr>
            <p:cNvPr id="184" name="Shape 184"/>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 name="Shape 186"/>
          <p:cNvGrpSpPr/>
          <p:nvPr/>
        </p:nvGrpSpPr>
        <p:grpSpPr>
          <a:xfrm rot="1349392">
            <a:off x="6227183" y="2428708"/>
            <a:ext cx="687983" cy="687985"/>
            <a:chOff x="576250" y="4319400"/>
            <a:chExt cx="442075" cy="442050"/>
          </a:xfrm>
        </p:grpSpPr>
        <p:sp>
          <p:nvSpPr>
            <p:cNvPr id="187" name="Shape 187"/>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1" name="Shape 191"/>
          <p:cNvSpPr/>
          <p:nvPr/>
        </p:nvSpPr>
        <p:spPr>
          <a:xfrm rot="1936892">
            <a:off x="6440404" y="466040"/>
            <a:ext cx="261542" cy="24973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rot="4634091">
            <a:off x="7845120" y="2695781"/>
            <a:ext cx="397079" cy="379168"/>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rot="1936757">
            <a:off x="8241610" y="2558922"/>
            <a:ext cx="159056" cy="151952"/>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rot="3216213">
            <a:off x="5949651" y="1475804"/>
            <a:ext cx="158996" cy="151903"/>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p:sp>
        <p:nvSpPr>
          <p:cNvPr id="17" name="Shape 821"/>
          <p:cNvSpPr txBox="1">
            <a:spLocks/>
          </p:cNvSpPr>
          <p:nvPr/>
        </p:nvSpPr>
        <p:spPr>
          <a:xfrm>
            <a:off x="973931" y="441435"/>
            <a:ext cx="4635039" cy="1639614"/>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1pPr>
            <a:lvl2pPr marR="0" lvl="1"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2pPr>
            <a:lvl3pPr marR="0" lvl="2"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3pPr>
            <a:lvl4pPr marR="0" lvl="3"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4pPr>
            <a:lvl5pPr marR="0" lvl="4"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5pPr>
            <a:lvl6pPr marR="0" lvl="5"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6pPr>
            <a:lvl7pPr marR="0" lvl="6"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7pPr>
            <a:lvl8pPr marR="0" lvl="7"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8pPr>
            <a:lvl9pPr marR="0" lvl="8"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9pPr>
          </a:lstStyle>
          <a:p>
            <a:pPr algn="r" rtl="1"/>
            <a:r>
              <a:rPr lang="en-US" sz="3200" b="1" dirty="0" smtClean="0">
                <a:latin typeface="IRANSans Medium" charset="0"/>
                <a:ea typeface="IRANSans Medium" charset="0"/>
                <a:cs typeface="IRANSans Medium" charset="0"/>
              </a:rPr>
              <a:t>Islamic Republic of Iran</a:t>
            </a:r>
            <a:endParaRPr lang="fa-IR" sz="3200" dirty="0">
              <a:latin typeface="Abel"/>
              <a:ea typeface="IRANSans Medium" charset="0"/>
              <a:cs typeface="IRANSans Medium" charset="0"/>
            </a:endParaRPr>
          </a:p>
        </p:txBody>
      </p:sp>
      <p:sp>
        <p:nvSpPr>
          <p:cNvPr id="18" name="Shape 822"/>
          <p:cNvSpPr txBox="1">
            <a:spLocks/>
          </p:cNvSpPr>
          <p:nvPr/>
        </p:nvSpPr>
        <p:spPr>
          <a:xfrm>
            <a:off x="718975" y="2354317"/>
            <a:ext cx="4889995" cy="1391654"/>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1pPr>
            <a:lvl2pPr marL="914400" marR="0" lvl="1"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2pPr>
            <a:lvl3pPr marL="1371600" marR="0" lvl="2"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3pPr>
            <a:lvl4pPr marL="1828800" marR="0" lvl="3"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4pPr>
            <a:lvl5pPr marL="2286000" marR="0" lvl="4"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5pPr>
            <a:lvl6pPr marL="2743200" marR="0" lvl="5"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6pPr>
            <a:lvl7pPr marL="3200400" marR="0" lvl="6"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7pPr>
            <a:lvl8pPr marL="3657600" marR="0" lvl="7"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8pPr>
            <a:lvl9pPr marL="4114800" marR="0" lvl="8"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9pPr>
          </a:lstStyle>
          <a:p>
            <a:r>
              <a:rPr lang="en-US" sz="1800" dirty="0" smtClean="0"/>
              <a:t>We have low circulation and high quantity of books along with political and economical situation; for example, at the moment, the market of paper is in crisis for the sake of sanctions imposed by US.</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3074" name="Picture 2" descr="C:\Users\bahrami.ISNANEWS\Desktop\New folder\97-05-c18-724.jpg"/>
          <p:cNvPicPr>
            <a:picLocks noChangeAspect="1" noChangeArrowheads="1"/>
          </p:cNvPicPr>
          <p:nvPr/>
        </p:nvPicPr>
        <p:blipFill>
          <a:blip r:embed="rId2"/>
          <a:srcRect/>
          <a:stretch>
            <a:fillRect/>
          </a:stretch>
        </p:blipFill>
        <p:spPr bwMode="auto">
          <a:xfrm>
            <a:off x="1476375" y="833438"/>
            <a:ext cx="6191250" cy="34766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Shape 1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sp>
        <p:nvSpPr>
          <p:cNvPr id="7" name="Shape 801"/>
          <p:cNvSpPr txBox="1">
            <a:spLocks noGrp="1"/>
          </p:cNvSpPr>
          <p:nvPr>
            <p:ph type="body" idx="1"/>
          </p:nvPr>
        </p:nvSpPr>
        <p:spPr>
          <a:xfrm>
            <a:off x="1383632" y="1891862"/>
            <a:ext cx="6275471" cy="1839310"/>
          </a:xfrm>
          <a:prstGeom prst="rect">
            <a:avLst/>
          </a:prstGeom>
        </p:spPr>
        <p:txBody>
          <a:bodyPr spcFirstLastPara="1" wrap="square" lIns="91425" tIns="91425" rIns="91425" bIns="91425" anchor="t" anchorCtr="0">
            <a:noAutofit/>
          </a:bodyPr>
          <a:lstStyle/>
          <a:p>
            <a:pPr algn="l"/>
            <a:r>
              <a:rPr lang="en-US" sz="2000" dirty="0" smtClean="0"/>
              <a:t>In such a situation, programming for usual advertisings cannot lead publishers to be successful in promoting their books.</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19</a:t>
            </a:fld>
            <a:endParaRPr/>
          </a:p>
        </p:txBody>
      </p:sp>
      <p:cxnSp>
        <p:nvCxnSpPr>
          <p:cNvPr id="308" name="Shape 308"/>
          <p:cNvCxnSpPr/>
          <p:nvPr/>
        </p:nvCxnSpPr>
        <p:spPr>
          <a:xfrm>
            <a:off x="5209838" y="2086200"/>
            <a:ext cx="1286700" cy="0"/>
          </a:xfrm>
          <a:prstGeom prst="straightConnector1">
            <a:avLst/>
          </a:prstGeom>
          <a:noFill/>
          <a:ln w="9525" cap="flat" cmpd="sng">
            <a:solidFill>
              <a:srgbClr val="FFFFFF"/>
            </a:solidFill>
            <a:prstDash val="solid"/>
            <a:round/>
            <a:headEnd type="none" w="sm" len="sm"/>
            <a:tailEnd type="oval" w="med" len="med"/>
          </a:ln>
        </p:spPr>
      </p:cxnSp>
      <p:cxnSp>
        <p:nvCxnSpPr>
          <p:cNvPr id="311" name="Shape 311"/>
          <p:cNvCxnSpPr/>
          <p:nvPr/>
        </p:nvCxnSpPr>
        <p:spPr>
          <a:xfrm>
            <a:off x="5209838" y="4029300"/>
            <a:ext cx="1286700" cy="0"/>
          </a:xfrm>
          <a:prstGeom prst="straightConnector1">
            <a:avLst/>
          </a:prstGeom>
          <a:noFill/>
          <a:ln w="9525" cap="flat" cmpd="sng">
            <a:solidFill>
              <a:srgbClr val="FFFFFF"/>
            </a:solidFill>
            <a:prstDash val="solid"/>
            <a:round/>
            <a:headEnd type="none" w="sm" len="sm"/>
            <a:tailEnd type="oval" w="med" len="med"/>
          </a:ln>
        </p:spPr>
      </p:cxnSp>
      <p:grpSp>
        <p:nvGrpSpPr>
          <p:cNvPr id="2" name="Shape 312"/>
          <p:cNvGrpSpPr/>
          <p:nvPr/>
        </p:nvGrpSpPr>
        <p:grpSpPr>
          <a:xfrm>
            <a:off x="2662213" y="1109463"/>
            <a:ext cx="3814835" cy="3790597"/>
            <a:chOff x="2662213" y="676344"/>
            <a:chExt cx="3814835" cy="3790597"/>
          </a:xfrm>
        </p:grpSpPr>
        <p:sp>
          <p:nvSpPr>
            <p:cNvPr id="313" name="Shape 313"/>
            <p:cNvSpPr/>
            <p:nvPr/>
          </p:nvSpPr>
          <p:spPr>
            <a:xfrm rot="3600185">
              <a:off x="3169983" y="1184511"/>
              <a:ext cx="2774659" cy="2774659"/>
            </a:xfrm>
            <a:prstGeom prst="blockArc">
              <a:avLst>
                <a:gd name="adj1" fmla="val 12622480"/>
                <a:gd name="adj2" fmla="val 19781569"/>
                <a:gd name="adj3" fmla="val 20773"/>
              </a:avLst>
            </a:prstGeom>
            <a:solidFill>
              <a:srgbClr val="2AC7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rot="10800000">
              <a:off x="3183490" y="1163229"/>
              <a:ext cx="2774700" cy="2774700"/>
            </a:xfrm>
            <a:prstGeom prst="blockArc">
              <a:avLst>
                <a:gd name="adj1" fmla="val 12622480"/>
                <a:gd name="adj2" fmla="val 19662822"/>
                <a:gd name="adj3" fmla="val 20729"/>
              </a:avLst>
            </a:prstGeom>
            <a:solidFill>
              <a:srgbClr val="0D7FD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rot="-3600185">
              <a:off x="3194618" y="1184114"/>
              <a:ext cx="2774659" cy="2774659"/>
            </a:xfrm>
            <a:prstGeom prst="blockArc">
              <a:avLst>
                <a:gd name="adj1" fmla="val 12622480"/>
                <a:gd name="adj2" fmla="val 19703271"/>
                <a:gd name="adj3" fmla="val 20851"/>
              </a:avLst>
            </a:prstGeom>
            <a:solidFill>
              <a:srgbClr val="184DE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 name="Shape 316"/>
            <p:cNvGrpSpPr/>
            <p:nvPr/>
          </p:nvGrpSpPr>
          <p:grpSpPr>
            <a:xfrm rot="-7200165">
              <a:off x="3337679" y="2826785"/>
              <a:ext cx="585011" cy="585536"/>
              <a:chOff x="1967628" y="812211"/>
              <a:chExt cx="588000" cy="588000"/>
            </a:xfrm>
          </p:grpSpPr>
          <p:sp>
            <p:nvSpPr>
              <p:cNvPr id="317" name="Shape 317"/>
              <p:cNvSpPr/>
              <p:nvPr/>
            </p:nvSpPr>
            <p:spPr>
              <a:xfrm rot="39023">
                <a:off x="1970909" y="815492"/>
                <a:ext cx="581437" cy="581437"/>
              </a:xfrm>
              <a:prstGeom prst="pie">
                <a:avLst>
                  <a:gd name="adj1" fmla="val 6190354"/>
                  <a:gd name="adj2" fmla="val 14996165"/>
                </a:avLst>
              </a:prstGeom>
              <a:solidFill>
                <a:srgbClr val="184DE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rot="10800000">
                <a:off x="1970875" y="815525"/>
                <a:ext cx="581400" cy="581400"/>
              </a:xfrm>
              <a:prstGeom prst="pie">
                <a:avLst>
                  <a:gd name="adj1" fmla="val 4028252"/>
                  <a:gd name="adj2" fmla="val 17183677"/>
                </a:avLst>
              </a:prstGeom>
              <a:solidFill>
                <a:srgbClr val="184DE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 name="Shape 319"/>
            <p:cNvGrpSpPr/>
            <p:nvPr/>
          </p:nvGrpSpPr>
          <p:grpSpPr>
            <a:xfrm>
              <a:off x="4264097" y="1180331"/>
              <a:ext cx="585001" cy="585530"/>
              <a:chOff x="1970048" y="811613"/>
              <a:chExt cx="588000" cy="588000"/>
            </a:xfrm>
          </p:grpSpPr>
          <p:sp>
            <p:nvSpPr>
              <p:cNvPr id="320" name="Shape 320"/>
              <p:cNvSpPr/>
              <p:nvPr/>
            </p:nvSpPr>
            <p:spPr>
              <a:xfrm rot="39023">
                <a:off x="1973329" y="814894"/>
                <a:ext cx="581437" cy="581437"/>
              </a:xfrm>
              <a:prstGeom prst="pie">
                <a:avLst>
                  <a:gd name="adj1" fmla="val 6190354"/>
                  <a:gd name="adj2" fmla="val 14996165"/>
                </a:avLst>
              </a:prstGeom>
              <a:solidFill>
                <a:srgbClr val="2AC7D7"/>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rot="10800000">
                <a:off x="1973295" y="814927"/>
                <a:ext cx="581400" cy="581400"/>
              </a:xfrm>
              <a:prstGeom prst="pie">
                <a:avLst>
                  <a:gd name="adj1" fmla="val 4028252"/>
                  <a:gd name="adj2" fmla="val 17183677"/>
                </a:avLst>
              </a:prstGeom>
              <a:solidFill>
                <a:srgbClr val="2AC7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 name="Shape 322"/>
            <p:cNvGrpSpPr/>
            <p:nvPr/>
          </p:nvGrpSpPr>
          <p:grpSpPr>
            <a:xfrm rot="7200165">
              <a:off x="5229930" y="2804716"/>
              <a:ext cx="585011" cy="585536"/>
              <a:chOff x="1977085" y="811649"/>
              <a:chExt cx="588000" cy="588000"/>
            </a:xfrm>
          </p:grpSpPr>
          <p:sp>
            <p:nvSpPr>
              <p:cNvPr id="323" name="Shape 323"/>
              <p:cNvSpPr/>
              <p:nvPr/>
            </p:nvSpPr>
            <p:spPr>
              <a:xfrm rot="39023">
                <a:off x="1980366" y="814930"/>
                <a:ext cx="581437" cy="581437"/>
              </a:xfrm>
              <a:prstGeom prst="pie">
                <a:avLst>
                  <a:gd name="adj1" fmla="val 6190354"/>
                  <a:gd name="adj2" fmla="val 14996165"/>
                </a:avLst>
              </a:prstGeom>
              <a:solidFill>
                <a:srgbClr val="0D7FD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p:nvPr/>
            </p:nvSpPr>
            <p:spPr>
              <a:xfrm rot="10800000">
                <a:off x="1980332" y="814963"/>
                <a:ext cx="581400" cy="581400"/>
              </a:xfrm>
              <a:prstGeom prst="pie">
                <a:avLst>
                  <a:gd name="adj1" fmla="val 4028252"/>
                  <a:gd name="adj2" fmla="val 17183677"/>
                </a:avLst>
              </a:prstGeom>
              <a:solidFill>
                <a:srgbClr val="0D7FD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25" name="Shape 325"/>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a:solidFill>
                    <a:srgbClr val="FFFFFF"/>
                  </a:solidFill>
                  <a:latin typeface="Roboto Slab"/>
                  <a:ea typeface="Roboto Slab"/>
                  <a:cs typeface="Roboto Slab"/>
                  <a:sym typeface="Roboto Slab"/>
                </a:rPr>
                <a:t>03 </a:t>
              </a:r>
              <a:endParaRPr sz="1600">
                <a:solidFill>
                  <a:srgbClr val="FFFFFF"/>
                </a:solidFill>
                <a:latin typeface="Roboto Slab"/>
                <a:ea typeface="Roboto Slab"/>
                <a:cs typeface="Roboto Slab"/>
                <a:sym typeface="Roboto Slab"/>
              </a:endParaRPr>
            </a:p>
          </p:txBody>
        </p:sp>
        <p:sp>
          <p:nvSpPr>
            <p:cNvPr id="326" name="Shape 326"/>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a:solidFill>
                    <a:srgbClr val="FFFFFF"/>
                  </a:solidFill>
                  <a:latin typeface="Roboto Slab"/>
                  <a:ea typeface="Roboto Slab"/>
                  <a:cs typeface="Roboto Slab"/>
                  <a:sym typeface="Roboto Slab"/>
                </a:rPr>
                <a:t>01 </a:t>
              </a:r>
              <a:endParaRPr sz="1600">
                <a:solidFill>
                  <a:srgbClr val="FFFFFF"/>
                </a:solidFill>
                <a:latin typeface="Roboto Slab"/>
                <a:ea typeface="Roboto Slab"/>
                <a:cs typeface="Roboto Slab"/>
                <a:sym typeface="Roboto Slab"/>
              </a:endParaRPr>
            </a:p>
          </p:txBody>
        </p:sp>
        <p:sp>
          <p:nvSpPr>
            <p:cNvPr id="327" name="Shape 327"/>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a:solidFill>
                    <a:srgbClr val="FFFFFF"/>
                  </a:solidFill>
                  <a:latin typeface="Roboto Slab"/>
                  <a:ea typeface="Roboto Slab"/>
                  <a:cs typeface="Roboto Slab"/>
                  <a:sym typeface="Roboto Slab"/>
                </a:rPr>
                <a:t>02 </a:t>
              </a:r>
              <a:endParaRPr sz="1600">
                <a:solidFill>
                  <a:srgbClr val="FFFFFF"/>
                </a:solidFill>
                <a:latin typeface="Roboto Slab"/>
                <a:ea typeface="Roboto Slab"/>
                <a:cs typeface="Roboto Slab"/>
                <a:sym typeface="Roboto Slab"/>
              </a:endParaRPr>
            </a:p>
          </p:txBody>
        </p:sp>
      </p:grpSp>
      <p:sp>
        <p:nvSpPr>
          <p:cNvPr id="30" name="Shape 945"/>
          <p:cNvSpPr txBox="1">
            <a:spLocks noGrp="1"/>
          </p:cNvSpPr>
          <p:nvPr>
            <p:ph type="title"/>
          </p:nvPr>
        </p:nvSpPr>
        <p:spPr>
          <a:xfrm>
            <a:off x="1650122" y="378372"/>
            <a:ext cx="5118539" cy="903890"/>
          </a:xfrm>
          <a:prstGeom prst="rect">
            <a:avLst/>
          </a:prstGeom>
        </p:spPr>
        <p:txBody>
          <a:bodyPr spcFirstLastPara="1" wrap="square" lIns="91425" tIns="91425" rIns="91425" bIns="91425" anchor="b" anchorCtr="0">
            <a:noAutofit/>
          </a:bodyPr>
          <a:lstStyle/>
          <a:p>
            <a:pPr lvl="0"/>
            <a:r>
              <a:rPr lang="en-US" sz="2000" dirty="0" smtClean="0">
                <a:latin typeface="Abel"/>
              </a:rPr>
              <a:t>We have even more obstacles;</a:t>
            </a:r>
            <a:endParaRPr sz="2000" dirty="0">
              <a:latin typeface="Abel"/>
              <a:ea typeface="IRANSans" charset="0"/>
              <a:cs typeface="IRANSans" charset="0"/>
            </a:endParaRPr>
          </a:p>
        </p:txBody>
      </p:sp>
      <p:sp>
        <p:nvSpPr>
          <p:cNvPr id="31" name="Shape 952"/>
          <p:cNvSpPr txBox="1"/>
          <p:nvPr/>
        </p:nvSpPr>
        <p:spPr>
          <a:xfrm>
            <a:off x="676521" y="2034532"/>
            <a:ext cx="2148317" cy="2512903"/>
          </a:xfrm>
          <a:prstGeom prst="rect">
            <a:avLst/>
          </a:prstGeom>
          <a:noFill/>
          <a:ln>
            <a:noFill/>
          </a:ln>
        </p:spPr>
        <p:txBody>
          <a:bodyPr spcFirstLastPara="1" wrap="square" lIns="91425" tIns="91425" rIns="91425" bIns="91425" anchor="t" anchorCtr="0">
            <a:noAutofit/>
          </a:bodyPr>
          <a:lstStyle/>
          <a:p>
            <a:r>
              <a:rPr lang="en-US" dirty="0" smtClean="0">
                <a:latin typeface="Abel"/>
              </a:rPr>
              <a:t>among which is that our country has not joined to WTO and copyright as well.</a:t>
            </a:r>
            <a:endParaRPr lang="en-US" dirty="0">
              <a:latin typeface="Abel"/>
            </a:endParaRPr>
          </a:p>
        </p:txBody>
      </p:sp>
      <p:sp>
        <p:nvSpPr>
          <p:cNvPr id="35" name="Shape 949"/>
          <p:cNvSpPr txBox="1"/>
          <p:nvPr/>
        </p:nvSpPr>
        <p:spPr>
          <a:xfrm>
            <a:off x="6642539" y="147144"/>
            <a:ext cx="2501462" cy="2028497"/>
          </a:xfrm>
          <a:prstGeom prst="rect">
            <a:avLst/>
          </a:prstGeom>
          <a:noFill/>
          <a:ln>
            <a:noFill/>
          </a:ln>
        </p:spPr>
        <p:txBody>
          <a:bodyPr spcFirstLastPara="1" wrap="square" lIns="91425" tIns="91425" rIns="91425" bIns="91425" anchor="t" anchorCtr="0">
            <a:noAutofit/>
          </a:bodyPr>
          <a:lstStyle/>
          <a:p>
            <a:r>
              <a:rPr lang="en-US" sz="1200" dirty="0" smtClean="0">
                <a:latin typeface="Abel"/>
              </a:rPr>
              <a:t>but  at the same time, we have other crisis such as unfair competition between private and governmental publishers.</a:t>
            </a:r>
          </a:p>
          <a:p>
            <a:r>
              <a:rPr lang="en-US" sz="1200" dirty="0" smtClean="0">
                <a:latin typeface="Abel"/>
              </a:rPr>
              <a:t>This means that the governmental publishers have more subsidy and privileges for presenting their books, although there have been serious challenges for changing this situation within authorities and intellectuals.</a:t>
            </a:r>
            <a:endParaRPr lang="ar-SA" sz="1200" dirty="0">
              <a:solidFill>
                <a:srgbClr val="FFFFFF"/>
              </a:solidFill>
              <a:latin typeface="Abel"/>
              <a:ea typeface="IRANSans" charset="0"/>
              <a:cs typeface="IRANSans" charset="0"/>
              <a:sym typeface="Titillium Web"/>
            </a:endParaRPr>
          </a:p>
        </p:txBody>
      </p:sp>
      <p:sp>
        <p:nvSpPr>
          <p:cNvPr id="36" name="Shape 955"/>
          <p:cNvSpPr txBox="1"/>
          <p:nvPr/>
        </p:nvSpPr>
        <p:spPr>
          <a:xfrm>
            <a:off x="6587665" y="2354317"/>
            <a:ext cx="2148317" cy="3163149"/>
          </a:xfrm>
          <a:prstGeom prst="rect">
            <a:avLst/>
          </a:prstGeom>
          <a:noFill/>
          <a:ln>
            <a:noFill/>
          </a:ln>
        </p:spPr>
        <p:txBody>
          <a:bodyPr spcFirstLastPara="1" wrap="square" lIns="91425" tIns="91425" rIns="91425" bIns="91425" anchor="t" anchorCtr="0">
            <a:noAutofit/>
          </a:bodyPr>
          <a:lstStyle/>
          <a:p>
            <a:r>
              <a:rPr lang="en-US" sz="1200" dirty="0" smtClean="0">
                <a:latin typeface="Abel"/>
              </a:rPr>
              <a:t>Some of social media like facebook, tweeter and telegram are filtered due to political changes.</a:t>
            </a:r>
          </a:p>
          <a:p>
            <a:r>
              <a:rPr lang="en-US" sz="1200" dirty="0" smtClean="0">
                <a:latin typeface="Abel"/>
              </a:rPr>
              <a:t>That is why hard copies of books are keeping their traditional position with fewer changes.</a:t>
            </a:r>
            <a:r>
              <a:rPr lang="en-US" sz="1200" dirty="0" smtClean="0"/>
              <a:t> Although publishing audio and digital books among private publishers is growing, …</a:t>
            </a:r>
            <a:endParaRPr lang="en-US" sz="1200" dirty="0">
              <a:latin typeface="A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57346" name="Picture 2" descr="C:\Users\bahrami.ISNANEWS\Desktop\Allah-dieu.jpg"/>
          <p:cNvPicPr>
            <a:picLocks noChangeAspect="1" noChangeArrowheads="1"/>
          </p:cNvPicPr>
          <p:nvPr/>
        </p:nvPicPr>
        <p:blipFill>
          <a:blip r:embed="rId2"/>
          <a:srcRect/>
          <a:stretch>
            <a:fillRect/>
          </a:stretch>
        </p:blipFill>
        <p:spPr bwMode="auto">
          <a:xfrm>
            <a:off x="1555532" y="194310"/>
            <a:ext cx="6001406" cy="446479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9006" y="3100552"/>
            <a:ext cx="5466693" cy="1839310"/>
          </a:xfrm>
        </p:spPr>
        <p:txBody>
          <a:bodyPr/>
          <a:lstStyle/>
          <a:p>
            <a:pPr algn="l"/>
            <a:r>
              <a:rPr lang="en-US" sz="2000" dirty="0" smtClean="0"/>
              <a:t>Of course, Iran has had a long history in publishing books and newspapers among Middle East and Asian countries and nowadays Iranian cultural products like cinema have achieved global success.</a:t>
            </a:r>
            <a:endParaRPr lang="en-US" sz="2000" dirty="0"/>
          </a:p>
        </p:txBody>
      </p:sp>
      <p:pic>
        <p:nvPicPr>
          <p:cNvPr id="4098" name="Picture 2" descr="C:\Users\bahrami.ISNANEWS\Desktop\New folder\cyrus_banner.jpg"/>
          <p:cNvPicPr>
            <a:picLocks noChangeAspect="1" noChangeArrowheads="1"/>
          </p:cNvPicPr>
          <p:nvPr/>
        </p:nvPicPr>
        <p:blipFill>
          <a:blip r:embed="rId2"/>
          <a:srcRect/>
          <a:stretch>
            <a:fillRect/>
          </a:stretch>
        </p:blipFill>
        <p:spPr bwMode="auto">
          <a:xfrm>
            <a:off x="1270000" y="336332"/>
            <a:ext cx="6604000" cy="264860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3605048"/>
            <a:ext cx="5867400" cy="1135118"/>
          </a:xfrm>
        </p:spPr>
        <p:txBody>
          <a:bodyPr/>
          <a:lstStyle/>
          <a:p>
            <a:r>
              <a:rPr lang="en-US" sz="2000" b="1" dirty="0" err="1" smtClean="0">
                <a:latin typeface="Abel"/>
              </a:rPr>
              <a:t>Abbas</a:t>
            </a:r>
            <a:r>
              <a:rPr lang="en-US" sz="2000" b="1" dirty="0" smtClean="0">
                <a:latin typeface="Abel"/>
              </a:rPr>
              <a:t> </a:t>
            </a:r>
            <a:r>
              <a:rPr lang="en-US" sz="2000" b="1" dirty="0" err="1" smtClean="0">
                <a:latin typeface="Abel"/>
              </a:rPr>
              <a:t>Kiarostami</a:t>
            </a:r>
            <a:r>
              <a:rPr lang="en-US" sz="2000" dirty="0" smtClean="0">
                <a:latin typeface="Abel"/>
              </a:rPr>
              <a:t/>
            </a:r>
            <a:br>
              <a:rPr lang="en-US" sz="2000" dirty="0" smtClean="0">
                <a:latin typeface="Abel"/>
              </a:rPr>
            </a:br>
            <a:endParaRPr lang="en-US" sz="2000" dirty="0">
              <a:latin typeface="Abel"/>
            </a:endParaRPr>
          </a:p>
        </p:txBody>
      </p:sp>
      <p:pic>
        <p:nvPicPr>
          <p:cNvPr id="3" name="Picture 2" descr="C:\Users\bahrami.ISNANEWS\Desktop\hamshahrionline-405127.jpg"/>
          <p:cNvPicPr>
            <a:picLocks noChangeAspect="1" noChangeArrowheads="1"/>
          </p:cNvPicPr>
          <p:nvPr/>
        </p:nvPicPr>
        <p:blipFill>
          <a:blip r:embed="rId2"/>
          <a:srcRect/>
          <a:stretch>
            <a:fillRect/>
          </a:stretch>
        </p:blipFill>
        <p:spPr bwMode="auto">
          <a:xfrm>
            <a:off x="1951367" y="421838"/>
            <a:ext cx="4840287" cy="32051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8809" y="3626069"/>
            <a:ext cx="5867400" cy="819807"/>
          </a:xfrm>
        </p:spPr>
        <p:txBody>
          <a:bodyPr/>
          <a:lstStyle/>
          <a:p>
            <a:r>
              <a:rPr lang="en-US" sz="2000" b="1" dirty="0" err="1" smtClean="0">
                <a:latin typeface="Abel"/>
              </a:rPr>
              <a:t>Asghar</a:t>
            </a:r>
            <a:r>
              <a:rPr lang="en-US" sz="2000" b="1" dirty="0" smtClean="0">
                <a:latin typeface="Abel"/>
              </a:rPr>
              <a:t> </a:t>
            </a:r>
            <a:r>
              <a:rPr lang="en-US" sz="2000" b="1" dirty="0" err="1" smtClean="0">
                <a:latin typeface="Abel"/>
              </a:rPr>
              <a:t>Farhadi</a:t>
            </a:r>
            <a:endParaRPr lang="en-US" sz="2000" b="1" dirty="0">
              <a:latin typeface="Abel"/>
            </a:endParaRPr>
          </a:p>
        </p:txBody>
      </p:sp>
      <p:pic>
        <p:nvPicPr>
          <p:cNvPr id="2052" name="Picture 4" descr="C:\Users\bahrami.ISNANEWS\Desktop\Asghar-Farhardi_GettyImages-1038x689_resize.jpg"/>
          <p:cNvPicPr>
            <a:picLocks noChangeAspect="1" noChangeArrowheads="1"/>
          </p:cNvPicPr>
          <p:nvPr/>
        </p:nvPicPr>
        <p:blipFill>
          <a:blip r:embed="rId2"/>
          <a:srcRect/>
          <a:stretch>
            <a:fillRect/>
          </a:stretch>
        </p:blipFill>
        <p:spPr bwMode="auto">
          <a:xfrm>
            <a:off x="2022585" y="444062"/>
            <a:ext cx="4762500" cy="31623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p:nvPr/>
        </p:nvSpPr>
        <p:spPr>
          <a:xfrm>
            <a:off x="3268493" y="851275"/>
            <a:ext cx="2598600" cy="3441000"/>
          </a:xfrm>
          <a:prstGeom prst="rect">
            <a:avLst/>
          </a:prstGeom>
          <a:noFill/>
          <a:ln>
            <a:noFill/>
          </a:ln>
        </p:spPr>
        <p:txBody>
          <a:bodyPr spcFirstLastPara="1" wrap="square" lIns="91425" tIns="91425" rIns="91425" bIns="91425" anchor="ctr" anchorCtr="0">
            <a:noAutofit/>
          </a:bodyPr>
          <a:lstStyle/>
          <a:p>
            <a:pPr lvl="0" algn="ctr" rtl="1"/>
            <a:r>
              <a:rPr lang="ar-SA" sz="1000" dirty="0">
                <a:solidFill>
                  <a:srgbClr val="FFFFFF"/>
                </a:solidFill>
                <a:latin typeface="IRANSans" charset="0"/>
                <a:ea typeface="IRANSans" charset="0"/>
                <a:cs typeface="IRANSans" charset="0"/>
                <a:sym typeface="Abel"/>
              </a:rPr>
              <a:t>محل </a:t>
            </a:r>
            <a:r>
              <a:rPr lang="fa-IR" sz="1000" dirty="0" smtClean="0">
                <a:solidFill>
                  <a:srgbClr val="FFFFFF"/>
                </a:solidFill>
                <a:latin typeface="IRANSans" charset="0"/>
                <a:ea typeface="IRANSans" charset="0"/>
                <a:cs typeface="IRANSans" charset="0"/>
                <a:sym typeface="Abel"/>
              </a:rPr>
              <a:t>تصویر </a:t>
            </a:r>
            <a:r>
              <a:rPr lang="ar-SA" sz="1000" dirty="0" smtClean="0">
                <a:solidFill>
                  <a:srgbClr val="FFFFFF"/>
                </a:solidFill>
                <a:latin typeface="IRANSans" charset="0"/>
                <a:ea typeface="IRANSans" charset="0"/>
                <a:cs typeface="IRANSans" charset="0"/>
                <a:sym typeface="Abel"/>
              </a:rPr>
              <a:t>شما</a:t>
            </a:r>
            <a:endParaRPr lang="ar-SA" sz="1000" dirty="0">
              <a:solidFill>
                <a:srgbClr val="FFFFFF"/>
              </a:solidFill>
              <a:latin typeface="IRANSans" charset="0"/>
              <a:ea typeface="IRANSans" charset="0"/>
              <a:cs typeface="IRANSans" charset="0"/>
              <a:sym typeface="Abel"/>
            </a:endParaRPr>
          </a:p>
        </p:txBody>
      </p:sp>
      <p:sp>
        <p:nvSpPr>
          <p:cNvPr id="365" name="Shape 3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23</a:t>
            </a:fld>
            <a:endParaRPr/>
          </a:p>
        </p:txBody>
      </p:sp>
      <p:grpSp>
        <p:nvGrpSpPr>
          <p:cNvPr id="2" name="Shape 366"/>
          <p:cNvGrpSpPr/>
          <p:nvPr/>
        </p:nvGrpSpPr>
        <p:grpSpPr>
          <a:xfrm>
            <a:off x="2184291" y="476469"/>
            <a:ext cx="2736410" cy="4222433"/>
            <a:chOff x="2112475" y="238125"/>
            <a:chExt cx="3395050" cy="5238750"/>
          </a:xfrm>
        </p:grpSpPr>
        <p:sp>
          <p:nvSpPr>
            <p:cNvPr id="367" name="Shape 367"/>
            <p:cNvSpPr/>
            <p:nvPr/>
          </p:nvSpPr>
          <p:spPr>
            <a:xfrm>
              <a:off x="2112475" y="238125"/>
              <a:ext cx="3395050" cy="5238750"/>
            </a:xfrm>
            <a:custGeom>
              <a:avLst/>
              <a:gdLst/>
              <a:ahLst/>
              <a:cxnLst/>
              <a:rect l="0" t="0" r="0" b="0"/>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a:noFill/>
            </a:ln>
            <a:effectLst>
              <a:outerShdw blurRad="57150" dist="19050" dir="5400000" algn="bl" rotWithShape="0">
                <a:srgbClr val="00329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3671350" y="5147100"/>
              <a:ext cx="279175" cy="179900"/>
            </a:xfrm>
            <a:custGeom>
              <a:avLst/>
              <a:gdLst/>
              <a:ahLst/>
              <a:cxnLst/>
              <a:rect l="0" t="0" r="0" b="0"/>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3650725" y="446100"/>
              <a:ext cx="54375" cy="54350"/>
            </a:xfrm>
            <a:custGeom>
              <a:avLst/>
              <a:gdLst/>
              <a:ahLst/>
              <a:cxnLst/>
              <a:rect l="0" t="0" r="0" b="0"/>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3761275" y="423600"/>
              <a:ext cx="99325" cy="99325"/>
            </a:xfrm>
            <a:custGeom>
              <a:avLst/>
              <a:gdLst/>
              <a:ahLst/>
              <a:cxnLst/>
              <a:rect l="0" t="0" r="0" b="0"/>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003290">
                <a:alpha val="2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 name="Shape 979"/>
          <p:cNvSpPr txBox="1">
            <a:spLocks/>
          </p:cNvSpPr>
          <p:nvPr/>
        </p:nvSpPr>
        <p:spPr>
          <a:xfrm>
            <a:off x="5002924" y="2774730"/>
            <a:ext cx="3531476" cy="1776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r>
              <a:rPr lang="en-US" sz="1600" dirty="0" smtClean="0"/>
              <a:t>In such an indigenous and global situation, for better activity in social media there factors to be adhered:</a:t>
            </a:r>
            <a:endParaRPr lang="en-US" sz="1600" dirty="0"/>
          </a:p>
        </p:txBody>
      </p:sp>
      <p:pic>
        <p:nvPicPr>
          <p:cNvPr id="11" name="Picture 10" descr="C:\Users\bahrami.ISNANEWS\Desktop\New folder\timthumb.jpg"/>
          <p:cNvPicPr/>
          <p:nvPr/>
        </p:nvPicPr>
        <p:blipFill>
          <a:blip r:embed="rId3"/>
          <a:srcRect/>
          <a:stretch>
            <a:fillRect/>
          </a:stretch>
        </p:blipFill>
        <p:spPr bwMode="auto">
          <a:xfrm>
            <a:off x="2249214" y="840826"/>
            <a:ext cx="2606566" cy="349994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Shape 1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24</a:t>
            </a:fld>
            <a:endParaRPr/>
          </a:p>
        </p:txBody>
      </p:sp>
      <p:sp>
        <p:nvSpPr>
          <p:cNvPr id="7" name="Shape 801"/>
          <p:cNvSpPr txBox="1">
            <a:spLocks noGrp="1"/>
          </p:cNvSpPr>
          <p:nvPr>
            <p:ph type="body" idx="1"/>
          </p:nvPr>
        </p:nvSpPr>
        <p:spPr>
          <a:xfrm>
            <a:off x="1383632" y="924910"/>
            <a:ext cx="6275471" cy="1370990"/>
          </a:xfrm>
          <a:prstGeom prst="rect">
            <a:avLst/>
          </a:prstGeom>
        </p:spPr>
        <p:txBody>
          <a:bodyPr spcFirstLastPara="1" wrap="square" lIns="91425" tIns="91425" rIns="91425" bIns="91425" anchor="t" anchorCtr="0">
            <a:noAutofit/>
          </a:bodyPr>
          <a:lstStyle/>
          <a:p>
            <a:pPr algn="l"/>
            <a:r>
              <a:rPr lang="en-US" sz="2000" dirty="0" smtClean="0"/>
              <a:t>1.	It used to be said that books will be replaced by television, and at the time of internet development we heard about such beliefs. But it is proved that social networks are complementary opportunity for books.</a:t>
            </a:r>
          </a:p>
          <a:p>
            <a:pPr algn="l"/>
            <a:r>
              <a:rPr lang="en-US" sz="2000" dirty="0" smtClean="0"/>
              <a:t>Producing theme and data is due to official Media but social networks are reproducing them.</a:t>
            </a:r>
          </a:p>
          <a:p>
            <a:pPr algn="l"/>
            <a:r>
              <a:rPr lang="en-US" sz="2000" dirty="0" smtClean="0"/>
              <a:t>So editors should keep their communication with media and journalism.</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5122" name="Picture 2" descr="C:\Users\bahrami.ISNANEWS\Desktop\New folder\120788_368.jpg"/>
          <p:cNvPicPr>
            <a:picLocks noChangeAspect="1" noChangeArrowheads="1"/>
          </p:cNvPicPr>
          <p:nvPr/>
        </p:nvPicPr>
        <p:blipFill>
          <a:blip r:embed="rId2"/>
          <a:srcRect/>
          <a:stretch>
            <a:fillRect/>
          </a:stretch>
        </p:blipFill>
        <p:spPr bwMode="auto">
          <a:xfrm>
            <a:off x="844550" y="241300"/>
            <a:ext cx="7454900" cy="46609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p:nvPr/>
        </p:nvSpPr>
        <p:spPr>
          <a:xfrm>
            <a:off x="4410676" y="1071107"/>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a:effectLst>
            <a:outerShdw blurRad="57150" dist="19050" dir="5400000" algn="bl" rotWithShape="0">
              <a:srgbClr val="00329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2805750" y="1230488"/>
            <a:ext cx="3532500" cy="225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Abel"/>
              <a:ea typeface="Abel"/>
              <a:cs typeface="Abel"/>
              <a:sym typeface="Abel"/>
            </a:endParaRPr>
          </a:p>
        </p:txBody>
      </p:sp>
      <p:sp>
        <p:nvSpPr>
          <p:cNvPr id="379" name="Shape 37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26</a:t>
            </a:fld>
            <a:endParaRPr/>
          </a:p>
        </p:txBody>
      </p:sp>
      <p:sp>
        <p:nvSpPr>
          <p:cNvPr id="7" name="Shape 979"/>
          <p:cNvSpPr txBox="1">
            <a:spLocks/>
          </p:cNvSpPr>
          <p:nvPr/>
        </p:nvSpPr>
        <p:spPr>
          <a:xfrm>
            <a:off x="822617" y="1205951"/>
            <a:ext cx="2968886" cy="39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pPr marL="0" indent="0" rtl="1">
              <a:lnSpc>
                <a:spcPct val="125000"/>
              </a:lnSpc>
              <a:buNone/>
            </a:pPr>
            <a:r>
              <a:rPr lang="en-US" sz="1600" dirty="0" smtClean="0"/>
              <a:t>	2.  Semi – traditional tools for advertising like email marketing has its own role. Editors should remind their colleagues to consider the importance of Email marketing and media.</a:t>
            </a:r>
            <a:endParaRPr lang="ar-SA" sz="1600" dirty="0">
              <a:latin typeface="IRANSans Medium" charset="0"/>
              <a:ea typeface="IRANSans Medium" charset="0"/>
              <a:cs typeface="IRANSans Medium" charset="0"/>
            </a:endParaRPr>
          </a:p>
        </p:txBody>
      </p:sp>
      <p:grpSp>
        <p:nvGrpSpPr>
          <p:cNvPr id="8" name="Shape 474"/>
          <p:cNvGrpSpPr/>
          <p:nvPr/>
        </p:nvGrpSpPr>
        <p:grpSpPr>
          <a:xfrm>
            <a:off x="4635062" y="1387365"/>
            <a:ext cx="3394841" cy="2039007"/>
            <a:chOff x="1236875" y="1623900"/>
            <a:chExt cx="465200" cy="455475"/>
          </a:xfrm>
        </p:grpSpPr>
        <p:sp>
          <p:nvSpPr>
            <p:cNvPr id="9" name="Shape 475"/>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9050"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76"/>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9050"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77"/>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9050"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78"/>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9050"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479"/>
            <p:cNvSpPr/>
            <p:nvPr/>
          </p:nvSpPr>
          <p:spPr>
            <a:xfrm>
              <a:off x="1402500" y="1810225"/>
              <a:ext cx="133975" cy="25"/>
            </a:xfrm>
            <a:custGeom>
              <a:avLst/>
              <a:gdLst/>
              <a:ahLst/>
              <a:cxnLst/>
              <a:rect l="0" t="0" r="0" b="0"/>
              <a:pathLst>
                <a:path w="5359" h="1" fill="none" extrusionOk="0">
                  <a:moveTo>
                    <a:pt x="0" y="0"/>
                  </a:moveTo>
                  <a:lnTo>
                    <a:pt x="5358" y="0"/>
                  </a:lnTo>
                </a:path>
              </a:pathLst>
            </a:custGeom>
            <a:noFill/>
            <a:ln w="19050"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480"/>
            <p:cNvSpPr/>
            <p:nvPr/>
          </p:nvSpPr>
          <p:spPr>
            <a:xfrm>
              <a:off x="1402500" y="1844325"/>
              <a:ext cx="133975" cy="25"/>
            </a:xfrm>
            <a:custGeom>
              <a:avLst/>
              <a:gdLst/>
              <a:ahLst/>
              <a:cxnLst/>
              <a:rect l="0" t="0" r="0" b="0"/>
              <a:pathLst>
                <a:path w="5359" h="1" fill="none" extrusionOk="0">
                  <a:moveTo>
                    <a:pt x="0" y="0"/>
                  </a:moveTo>
                  <a:lnTo>
                    <a:pt x="5358" y="0"/>
                  </a:lnTo>
                </a:path>
              </a:pathLst>
            </a:custGeom>
            <a:noFill/>
            <a:ln w="19050"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481"/>
            <p:cNvSpPr/>
            <p:nvPr/>
          </p:nvSpPr>
          <p:spPr>
            <a:xfrm>
              <a:off x="1402500" y="1878425"/>
              <a:ext cx="85250" cy="25"/>
            </a:xfrm>
            <a:custGeom>
              <a:avLst/>
              <a:gdLst/>
              <a:ahLst/>
              <a:cxnLst/>
              <a:rect l="0" t="0" r="0" b="0"/>
              <a:pathLst>
                <a:path w="3410" h="1" fill="none" extrusionOk="0">
                  <a:moveTo>
                    <a:pt x="0" y="0"/>
                  </a:moveTo>
                  <a:lnTo>
                    <a:pt x="3410" y="0"/>
                  </a:lnTo>
                </a:path>
              </a:pathLst>
            </a:custGeom>
            <a:noFill/>
            <a:ln w="19050" cap="rnd" cmpd="sng">
              <a:solidFill>
                <a:srgbClr val="FFFFFF"/>
              </a:solidFill>
              <a:prstDash val="solid"/>
              <a:miter lim="243549"/>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20" name="Shape 220"/>
          <p:cNvPicPr preferRelativeResize="0"/>
          <p:nvPr/>
        </p:nvPicPr>
        <p:blipFill rotWithShape="1">
          <a:blip r:embed="rId3">
            <a:alphaModFix/>
          </a:blip>
          <a:srcRect l="17497" r="17504"/>
          <a:stretch/>
        </p:blipFill>
        <p:spPr>
          <a:xfrm>
            <a:off x="4957150" y="1458131"/>
            <a:ext cx="2765700" cy="2765700"/>
          </a:xfrm>
          <a:prstGeom prst="ellipse">
            <a:avLst/>
          </a:prstGeom>
          <a:noFill/>
          <a:ln>
            <a:noFill/>
          </a:ln>
          <a:effectLst>
            <a:outerShdw blurRad="57150" dist="19050" dir="5400000" algn="bl" rotWithShape="0">
              <a:srgbClr val="003290">
                <a:alpha val="50000"/>
              </a:srgbClr>
            </a:outerShdw>
          </a:effectLst>
        </p:spPr>
      </p:pic>
      <p:sp>
        <p:nvSpPr>
          <p:cNvPr id="221" name="Shape 2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27</a:t>
            </a:fld>
            <a:endParaRPr/>
          </a:p>
        </p:txBody>
      </p:sp>
      <p:sp>
        <p:nvSpPr>
          <p:cNvPr id="9" name="Shape 858"/>
          <p:cNvSpPr txBox="1">
            <a:spLocks noGrp="1"/>
          </p:cNvSpPr>
          <p:nvPr>
            <p:ph type="body" idx="1"/>
          </p:nvPr>
        </p:nvSpPr>
        <p:spPr>
          <a:xfrm>
            <a:off x="1008993" y="483476"/>
            <a:ext cx="4014952" cy="3060866"/>
          </a:xfrm>
          <a:prstGeom prst="rect">
            <a:avLst/>
          </a:prstGeom>
        </p:spPr>
        <p:txBody>
          <a:bodyPr spcFirstLastPara="1" wrap="square" lIns="91425" tIns="91425" rIns="91425" bIns="91425" anchor="t" anchorCtr="0">
            <a:noAutofit/>
          </a:bodyPr>
          <a:lstStyle/>
          <a:p>
            <a:r>
              <a:rPr lang="en-US" sz="1800" dirty="0" smtClean="0"/>
              <a:t>3-1. Editors should manage their activity in social networks as follows:</a:t>
            </a:r>
          </a:p>
          <a:p>
            <a:r>
              <a:rPr lang="en-US" sz="1800" dirty="0" smtClean="0"/>
              <a:t>Social networks can be used to vote for books to be published; from comments and posts, we can recognize the choice of readers.</a:t>
            </a:r>
          </a:p>
          <a:p>
            <a:r>
              <a:rPr lang="en-US" sz="1800" dirty="0" smtClean="0"/>
              <a:t>In addition, we can find out audiences need which kind of books; Editors should also notice the choice of audience, but should go beyond them to raise their knowledge and choice.</a:t>
            </a:r>
          </a:p>
          <a:p>
            <a:pPr marL="0" lvl="0" indent="0" rtl="1">
              <a:lnSpc>
                <a:spcPct val="125000"/>
              </a:lnSpc>
              <a:spcBef>
                <a:spcPts val="600"/>
              </a:spcBef>
              <a:spcAft>
                <a:spcPts val="0"/>
              </a:spcAft>
              <a:buNone/>
            </a:pPr>
            <a:endParaRPr sz="1800" dirty="0">
              <a:latin typeface="IRANSans Medium" charset="0"/>
              <a:ea typeface="IRANSans Medium" charset="0"/>
              <a:cs typeface="IRANSans Medium"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7" name="Shape 2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28</a:t>
            </a:fld>
            <a:endParaRPr/>
          </a:p>
        </p:txBody>
      </p:sp>
      <p:sp>
        <p:nvSpPr>
          <p:cNvPr id="4" name="Shape 865"/>
          <p:cNvSpPr txBox="1">
            <a:spLocks/>
          </p:cNvSpPr>
          <p:nvPr/>
        </p:nvSpPr>
        <p:spPr>
          <a:xfrm>
            <a:off x="474802" y="315309"/>
            <a:ext cx="5925997" cy="4099036"/>
          </a:xfrm>
          <a:prstGeom prst="rect">
            <a:avLst/>
          </a:prstGeom>
          <a:noFill/>
          <a:ln>
            <a:noFill/>
          </a:ln>
          <a:effectLst>
            <a:outerShdw blurRad="57150" dist="19050" dir="5400000" algn="bl" rotWithShape="0">
              <a:srgbClr val="000000">
                <a:alpha val="14000"/>
              </a:srgb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1pPr>
            <a:lvl2pPr marR="0" lvl="1"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2pPr>
            <a:lvl3pPr marR="0" lvl="2"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3pPr>
            <a:lvl4pPr marR="0" lvl="3"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4pPr>
            <a:lvl5pPr marR="0" lvl="4"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5pPr>
            <a:lvl6pPr marR="0" lvl="5"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6pPr>
            <a:lvl7pPr marR="0" lvl="6"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7pPr>
            <a:lvl8pPr marR="0" lvl="7"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8pPr>
            <a:lvl9pPr marR="0" lvl="8"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9pPr>
          </a:lstStyle>
          <a:p>
            <a:pPr algn="l"/>
            <a:r>
              <a:rPr lang="en-US" dirty="0" smtClean="0">
                <a:solidFill>
                  <a:schemeClr val="tx1"/>
                </a:solidFill>
              </a:rPr>
              <a:t>3-2. editors should not cling to direct advertizing, because direct advertising could not be more successful.</a:t>
            </a:r>
          </a:p>
          <a:p>
            <a:pPr algn="l"/>
            <a:r>
              <a:rPr lang="en-US" dirty="0" smtClean="0">
                <a:solidFill>
                  <a:schemeClr val="tx1"/>
                </a:solidFill>
              </a:rPr>
              <a:t>Even in official pages of publishing companies, indirect advertisement works better.</a:t>
            </a:r>
          </a:p>
          <a:p>
            <a:pPr algn="l"/>
            <a:r>
              <a:rPr lang="en-US" dirty="0" smtClean="0">
                <a:solidFill>
                  <a:schemeClr val="tx1"/>
                </a:solidFill>
              </a:rPr>
              <a:t>Editors can encourage their colleagues to</a:t>
            </a:r>
          </a:p>
          <a:p>
            <a:pPr algn="l"/>
            <a:r>
              <a:rPr lang="en-US" dirty="0" smtClean="0">
                <a:solidFill>
                  <a:schemeClr val="tx1"/>
                </a:solidFill>
              </a:rPr>
              <a:t> participate in special dialogue in different</a:t>
            </a:r>
          </a:p>
          <a:p>
            <a:pPr algn="l"/>
            <a:r>
              <a:rPr lang="en-US" dirty="0" smtClean="0">
                <a:solidFill>
                  <a:schemeClr val="tx1"/>
                </a:solidFill>
              </a:rPr>
              <a:t> pages. This is a good strategy for reflecting</a:t>
            </a:r>
          </a:p>
          <a:p>
            <a:pPr algn="l"/>
            <a:r>
              <a:rPr lang="en-US" dirty="0" smtClean="0">
                <a:solidFill>
                  <a:schemeClr val="tx1"/>
                </a:solidFill>
              </a:rPr>
              <a:t> our identity to attract</a:t>
            </a:r>
          </a:p>
          <a:p>
            <a:pPr algn="l"/>
            <a:r>
              <a:rPr lang="en-US" dirty="0" smtClean="0">
                <a:solidFill>
                  <a:schemeClr val="tx1"/>
                </a:solidFill>
              </a:rPr>
              <a:t> audience to our company.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944" y="3710152"/>
            <a:ext cx="5864773" cy="1433347"/>
          </a:xfrm>
        </p:spPr>
        <p:txBody>
          <a:bodyPr/>
          <a:lstStyle/>
          <a:p>
            <a:pPr algn="l"/>
            <a:r>
              <a:rPr lang="en-US" sz="2000" dirty="0" smtClean="0"/>
              <a:t>Another way is to produce data from making literary awards, cultural seminars and…</a:t>
            </a:r>
            <a:endParaRPr lang="en-US" sz="2000" dirty="0"/>
          </a:p>
        </p:txBody>
      </p:sp>
      <p:pic>
        <p:nvPicPr>
          <p:cNvPr id="4" name="Picture 3" descr="C:\Users\bahrami.ISNANEWS\Desktop\New folder\1457711346100_Mona Hoobehfekr-24-th4.jpg"/>
          <p:cNvPicPr/>
          <p:nvPr/>
        </p:nvPicPr>
        <p:blipFill>
          <a:blip r:embed="rId2"/>
          <a:srcRect/>
          <a:stretch>
            <a:fillRect/>
          </a:stretch>
        </p:blipFill>
        <p:spPr bwMode="auto">
          <a:xfrm>
            <a:off x="1589690" y="-133391"/>
            <a:ext cx="5943600" cy="410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58370" name="Picture 2" descr="C:\Users\bahrami.ISNANEWS\Desktop\IMG21403619.jpg"/>
          <p:cNvPicPr>
            <a:picLocks noChangeAspect="1" noChangeArrowheads="1"/>
          </p:cNvPicPr>
          <p:nvPr/>
        </p:nvPicPr>
        <p:blipFill>
          <a:blip r:embed="rId2"/>
          <a:srcRect/>
          <a:stretch>
            <a:fillRect/>
          </a:stretch>
        </p:blipFill>
        <p:spPr bwMode="auto">
          <a:xfrm>
            <a:off x="1334814" y="133350"/>
            <a:ext cx="6285186" cy="4876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944" y="3710152"/>
            <a:ext cx="5864773" cy="1433347"/>
          </a:xfrm>
        </p:spPr>
        <p:txBody>
          <a:bodyPr/>
          <a:lstStyle/>
          <a:p>
            <a:pPr algn="l"/>
            <a:r>
              <a:rPr lang="en-US" sz="2000" dirty="0" smtClean="0"/>
              <a:t>… charity activities.</a:t>
            </a:r>
            <a:endParaRPr lang="en-US" sz="2000" dirty="0"/>
          </a:p>
        </p:txBody>
      </p:sp>
      <p:pic>
        <p:nvPicPr>
          <p:cNvPr id="5" name="Picture 4" descr="C:\Users\bahrami.ISNANEWS\Desktop\New folder\101709577_125618120badcc-664x415.jpg"/>
          <p:cNvPicPr/>
          <p:nvPr/>
        </p:nvPicPr>
        <p:blipFill>
          <a:blip r:embed="rId2"/>
          <a:srcRect/>
          <a:stretch>
            <a:fillRect/>
          </a:stretch>
        </p:blipFill>
        <p:spPr bwMode="auto">
          <a:xfrm>
            <a:off x="1484586" y="336525"/>
            <a:ext cx="5943600" cy="371370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p:nvPr/>
        </p:nvSpPr>
        <p:spPr>
          <a:xfrm>
            <a:off x="4410676" y="1071107"/>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a:effectLst>
            <a:outerShdw blurRad="57150" dist="19050" dir="5400000" algn="bl" rotWithShape="0">
              <a:srgbClr val="00329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2805750" y="1230488"/>
            <a:ext cx="3532500" cy="225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Abel"/>
              <a:ea typeface="Abel"/>
              <a:cs typeface="Abel"/>
              <a:sym typeface="Abel"/>
            </a:endParaRPr>
          </a:p>
        </p:txBody>
      </p:sp>
      <p:sp>
        <p:nvSpPr>
          <p:cNvPr id="379" name="Shape 37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31</a:t>
            </a:fld>
            <a:endParaRPr/>
          </a:p>
        </p:txBody>
      </p:sp>
      <p:sp>
        <p:nvSpPr>
          <p:cNvPr id="7" name="Shape 979"/>
          <p:cNvSpPr txBox="1">
            <a:spLocks/>
          </p:cNvSpPr>
          <p:nvPr/>
        </p:nvSpPr>
        <p:spPr>
          <a:xfrm>
            <a:off x="822617" y="1205951"/>
            <a:ext cx="2968886" cy="39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r>
              <a:rPr lang="en-US" sz="1600" dirty="0" smtClean="0"/>
              <a:t>The other useful way is to form social network groups in each province to find out the choice of each region in order to publish and marketing books.</a:t>
            </a:r>
            <a:endParaRPr lang="en-US" sz="1600" dirty="0"/>
          </a:p>
        </p:txBody>
      </p:sp>
      <p:pic>
        <p:nvPicPr>
          <p:cNvPr id="88066" name="Picture 2" descr="C:\Users\bahrami.ISNANEWS\Desktop\New folder\1637787.jpg"/>
          <p:cNvPicPr>
            <a:picLocks noChangeAspect="1" noChangeArrowheads="1"/>
          </p:cNvPicPr>
          <p:nvPr/>
        </p:nvPicPr>
        <p:blipFill>
          <a:blip r:embed="rId3"/>
          <a:srcRect/>
          <a:stretch>
            <a:fillRect/>
          </a:stretch>
        </p:blipFill>
        <p:spPr bwMode="auto">
          <a:xfrm>
            <a:off x="4550980" y="1166648"/>
            <a:ext cx="3594537" cy="239635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32</a:t>
            </a:fld>
            <a:endParaRPr/>
          </a:p>
        </p:txBody>
      </p:sp>
      <p:grpSp>
        <p:nvGrpSpPr>
          <p:cNvPr id="389" name="Shape 389"/>
          <p:cNvGrpSpPr/>
          <p:nvPr/>
        </p:nvGrpSpPr>
        <p:grpSpPr>
          <a:xfrm>
            <a:off x="4080265" y="875670"/>
            <a:ext cx="983454" cy="925239"/>
            <a:chOff x="5972700" y="2330200"/>
            <a:chExt cx="411625" cy="387275"/>
          </a:xfrm>
        </p:grpSpPr>
        <p:sp>
          <p:nvSpPr>
            <p:cNvPr id="390" name="Shape 390"/>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38100" cap="rnd" cmpd="sng">
              <a:solidFill>
                <a:srgbClr val="FFFFFF"/>
              </a:solidFill>
              <a:prstDash val="solid"/>
              <a:miter lim="243549"/>
              <a:headEnd type="none" w="sm" len="sm"/>
              <a:tailEnd type="none" w="sm" len="sm"/>
            </a:ln>
            <a:effectLst>
              <a:outerShdw blurRad="57150" dist="19050" dir="5400000" algn="bl" rotWithShape="0">
                <a:srgbClr val="00329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38100" cap="rnd" cmpd="sng">
              <a:solidFill>
                <a:srgbClr val="FFFFFF"/>
              </a:solidFill>
              <a:prstDash val="solid"/>
              <a:miter lim="243549"/>
              <a:headEnd type="none" w="sm" len="sm"/>
              <a:tailEnd type="none" w="sm" len="sm"/>
            </a:ln>
            <a:effectLst>
              <a:outerShdw blurRad="57150" dist="19050" dir="5400000" algn="bl" rotWithShape="0">
                <a:srgbClr val="00329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 name="Shape 1012"/>
          <p:cNvSpPr txBox="1">
            <a:spLocks/>
          </p:cNvSpPr>
          <p:nvPr/>
        </p:nvSpPr>
        <p:spPr>
          <a:xfrm>
            <a:off x="2101389" y="2024835"/>
            <a:ext cx="3574197" cy="8552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US" sz="3600" dirty="0" smtClean="0">
                <a:solidFill>
                  <a:schemeClr val="bg1"/>
                </a:solidFill>
                <a:latin typeface="IRANSans Medium" charset="0"/>
                <a:ea typeface="IRANSans Medium" charset="0"/>
                <a:cs typeface="IRANSans Medium" charset="0"/>
              </a:rPr>
              <a:t>Thank you</a:t>
            </a:r>
          </a:p>
          <a:p>
            <a:pPr algn="r" rtl="1"/>
            <a:endParaRPr lang="fa-IR" sz="3600" dirty="0">
              <a:solidFill>
                <a:schemeClr val="bg1"/>
              </a:solidFill>
              <a:latin typeface="IRANSans Medium" charset="0"/>
              <a:ea typeface="IRANSans Medium" charset="0"/>
              <a:cs typeface="IRANSans Medium" charset="0"/>
            </a:endParaRPr>
          </a:p>
        </p:txBody>
      </p:sp>
      <p:sp>
        <p:nvSpPr>
          <p:cNvPr id="9" name="Shape 1013"/>
          <p:cNvSpPr txBox="1">
            <a:spLocks/>
          </p:cNvSpPr>
          <p:nvPr/>
        </p:nvSpPr>
        <p:spPr>
          <a:xfrm>
            <a:off x="2204795" y="3100552"/>
            <a:ext cx="3985200" cy="26629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r" rtl="1">
              <a:lnSpc>
                <a:spcPct val="150000"/>
              </a:lnSpc>
              <a:buSzPts val="2400"/>
              <a:buFont typeface="Arial"/>
              <a:buChar char="▫"/>
            </a:pPr>
            <a:r>
              <a:rPr lang="en-US" sz="2000" dirty="0" smtClean="0">
                <a:solidFill>
                  <a:schemeClr val="bg1"/>
                </a:solidFill>
                <a:latin typeface="IRANSans" charset="0"/>
                <a:ea typeface="IRANSans" charset="0"/>
                <a:cs typeface="IRANSans" charset="0"/>
              </a:rPr>
              <a:t>bahrami@aradman.ir</a:t>
            </a:r>
          </a:p>
          <a:p>
            <a:pPr marL="457200" indent="-381000" algn="r" rtl="1">
              <a:lnSpc>
                <a:spcPct val="150000"/>
              </a:lnSpc>
              <a:buSzPts val="2400"/>
              <a:buFont typeface="Arial"/>
              <a:buChar char="▫"/>
            </a:pPr>
            <a:r>
              <a:rPr lang="en-US" sz="2000" dirty="0" smtClean="0">
                <a:solidFill>
                  <a:schemeClr val="bg1"/>
                </a:solidFill>
                <a:latin typeface="IRANSans" charset="0"/>
                <a:ea typeface="IRANSans" charset="0"/>
                <a:cs typeface="IRANSans" charset="0"/>
              </a:rPr>
              <a:t>aradman.pub@gmail.com</a:t>
            </a:r>
            <a:endParaRPr lang="en-US" sz="2000" dirty="0">
              <a:solidFill>
                <a:schemeClr val="bg1"/>
              </a:solidFill>
              <a:latin typeface="IRANSans" charset="0"/>
              <a:ea typeface="IRANSans" charset="0"/>
              <a:cs typeface="IRANSans"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4" name="Shape 779"/>
          <p:cNvSpPr txBox="1">
            <a:spLocks noGrp="1"/>
          </p:cNvSpPr>
          <p:nvPr>
            <p:ph type="ctrTitle"/>
          </p:nvPr>
        </p:nvSpPr>
        <p:spPr>
          <a:xfrm>
            <a:off x="956441" y="830317"/>
            <a:ext cx="6716111" cy="3258207"/>
          </a:xfrm>
          <a:prstGeom prst="rect">
            <a:avLst/>
          </a:prstGeom>
        </p:spPr>
        <p:txBody>
          <a:bodyPr spcFirstLastPara="1" wrap="square" lIns="91425" tIns="91425" rIns="91425" bIns="91425" anchor="t" anchorCtr="0">
            <a:noAutofit/>
          </a:bodyPr>
          <a:lstStyle/>
          <a:p>
            <a:pPr lvl="0" rtl="1"/>
            <a:r>
              <a:rPr lang="en-US" dirty="0" smtClean="0"/>
              <a:t>"</a:t>
            </a:r>
            <a:r>
              <a:rPr lang="en-US" b="1" dirty="0" smtClean="0"/>
              <a:t>The adventure of editors leaving to find readers in the social network era</a:t>
            </a:r>
            <a:r>
              <a:rPr lang="en-US" dirty="0" smtClean="0"/>
              <a:t>"</a:t>
            </a:r>
            <a:endParaRPr dirty="0">
              <a:latin typeface="IRANSans Medium" charset="0"/>
              <a:ea typeface="IRANSans Medium" charset="0"/>
              <a:cs typeface="IRANSans Medium"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7" name="Shape 157" descr="photo-1434030216411-0b793f4b4173.jpg"/>
          <p:cNvPicPr preferRelativeResize="0"/>
          <p:nvPr/>
        </p:nvPicPr>
        <p:blipFill>
          <a:blip r:embed="rId3">
            <a:alphaModFix/>
          </a:blip>
          <a:stretch>
            <a:fillRect/>
          </a:stretch>
        </p:blipFill>
        <p:spPr>
          <a:xfrm>
            <a:off x="3827969" y="440350"/>
            <a:ext cx="1425000" cy="1425000"/>
          </a:xfrm>
          <a:prstGeom prst="ellipse">
            <a:avLst/>
          </a:prstGeom>
          <a:noFill/>
          <a:ln>
            <a:noFill/>
          </a:ln>
        </p:spPr>
      </p:pic>
      <p:sp>
        <p:nvSpPr>
          <p:cNvPr id="158" name="Shape 1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5</a:t>
            </a:fld>
            <a:endParaRPr/>
          </a:p>
        </p:txBody>
      </p:sp>
      <p:sp>
        <p:nvSpPr>
          <p:cNvPr id="6" name="Shape 793"/>
          <p:cNvSpPr txBox="1">
            <a:spLocks/>
          </p:cNvSpPr>
          <p:nvPr/>
        </p:nvSpPr>
        <p:spPr>
          <a:xfrm>
            <a:off x="2312276" y="1986454"/>
            <a:ext cx="4330263" cy="87235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US" sz="4400" dirty="0" smtClean="0">
                <a:solidFill>
                  <a:schemeClr val="bg1"/>
                </a:solidFill>
                <a:latin typeface="IRANSans Medium" charset="0"/>
                <a:ea typeface="IRANSans Medium" charset="0"/>
                <a:cs typeface="IRANSans Medium" charset="0"/>
              </a:rPr>
              <a:t>www.aradman.ir</a:t>
            </a:r>
            <a:endParaRPr lang="fa-IR" sz="4400" dirty="0">
              <a:solidFill>
                <a:schemeClr val="bg1"/>
              </a:solidFill>
              <a:latin typeface="IRANSans Medium" charset="0"/>
              <a:ea typeface="IRANSans Medium" charset="0"/>
              <a:cs typeface="IRANSans Medium" charset="0"/>
            </a:endParaRPr>
          </a:p>
        </p:txBody>
      </p:sp>
      <p:sp>
        <p:nvSpPr>
          <p:cNvPr id="7" name="Shape 794"/>
          <p:cNvSpPr txBox="1">
            <a:spLocks/>
          </p:cNvSpPr>
          <p:nvPr/>
        </p:nvSpPr>
        <p:spPr>
          <a:xfrm>
            <a:off x="2354318" y="2701151"/>
            <a:ext cx="4141075" cy="14189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1">
              <a:lnSpc>
                <a:spcPct val="125000"/>
              </a:lnSpc>
              <a:spcBef>
                <a:spcPts val="600"/>
              </a:spcBef>
            </a:pPr>
            <a:r>
              <a:rPr lang="fa-IR" sz="5400" dirty="0" smtClean="0">
                <a:solidFill>
                  <a:schemeClr val="bg1"/>
                </a:solidFill>
                <a:latin typeface="IRANSans Medium" charset="0"/>
                <a:ea typeface="IRANSans Medium" charset="0"/>
                <a:cs typeface="IRANSans Medium" charset="0"/>
              </a:rPr>
              <a:t>انتشارات آرادمان</a:t>
            </a:r>
            <a:endParaRPr lang="fa-IR" sz="5400" dirty="0">
              <a:solidFill>
                <a:schemeClr val="bg1"/>
              </a:solidFill>
              <a:latin typeface="IRANSans Medium" charset="0"/>
              <a:ea typeface="IRANSans Medium" charset="0"/>
              <a:cs typeface="IRANSans Medium" charset="0"/>
            </a:endParaRPr>
          </a:p>
        </p:txBody>
      </p:sp>
      <p:pic>
        <p:nvPicPr>
          <p:cNvPr id="1026" name="Picture 2" descr="D:\aDesktop\New folder\aradman pub\Logo\arm3.jpg"/>
          <p:cNvPicPr>
            <a:picLocks noChangeAspect="1" noChangeArrowheads="1"/>
          </p:cNvPicPr>
          <p:nvPr/>
        </p:nvPicPr>
        <p:blipFill>
          <a:blip r:embed="rId4"/>
          <a:srcRect/>
          <a:stretch>
            <a:fillRect/>
          </a:stretch>
        </p:blipFill>
        <p:spPr bwMode="auto">
          <a:xfrm>
            <a:off x="3804744" y="378373"/>
            <a:ext cx="1460938" cy="15029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5" name="Shape 807"/>
          <p:cNvSpPr txBox="1">
            <a:spLocks noGrp="1"/>
          </p:cNvSpPr>
          <p:nvPr>
            <p:ph type="ctrTitle"/>
          </p:nvPr>
        </p:nvSpPr>
        <p:spPr>
          <a:xfrm>
            <a:off x="1695450" y="1583350"/>
            <a:ext cx="5753100" cy="876071"/>
          </a:xfrm>
          <a:prstGeom prst="rect">
            <a:avLst/>
          </a:prstGeom>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chemeClr val="lt1"/>
              </a:buClr>
              <a:buSzPts val="4800"/>
              <a:buFont typeface="Titillium Web ExtraLight"/>
              <a:buNone/>
            </a:pPr>
            <a:r>
              <a:rPr lang="en-US" sz="4400" b="1" dirty="0" smtClean="0">
                <a:latin typeface="IRANSans Medium" charset="0"/>
                <a:ea typeface="IRANSans Medium" charset="0"/>
                <a:cs typeface="IRANSans Medium" charset="0"/>
              </a:rPr>
              <a:t>ARADMAN</a:t>
            </a:r>
            <a:endParaRPr sz="4400" b="1" dirty="0">
              <a:latin typeface="IRANSans Medium" charset="0"/>
              <a:ea typeface="IRANSans Medium" charset="0"/>
              <a:cs typeface="IRANSans Medium" charset="0"/>
            </a:endParaRPr>
          </a:p>
        </p:txBody>
      </p:sp>
      <p:sp>
        <p:nvSpPr>
          <p:cNvPr id="7" name="Shape 808"/>
          <p:cNvSpPr txBox="1">
            <a:spLocks noGrp="1"/>
          </p:cNvSpPr>
          <p:nvPr>
            <p:ph type="subTitle" idx="1"/>
          </p:nvPr>
        </p:nvSpPr>
        <p:spPr>
          <a:xfrm>
            <a:off x="956009" y="2487127"/>
            <a:ext cx="7231982" cy="784800"/>
          </a:xfrm>
          <a:prstGeom prst="rect">
            <a:avLst/>
          </a:prstGeom>
        </p:spPr>
        <p:txBody>
          <a:bodyPr spcFirstLastPara="1" wrap="square" lIns="91425" tIns="91425" rIns="91425" bIns="91425" anchor="t" anchorCtr="0">
            <a:noAutofit/>
          </a:bodyPr>
          <a:lstStyle/>
          <a:p>
            <a:pPr algn="l"/>
            <a:r>
              <a:rPr lang="en-US" i="1" dirty="0" err="1" smtClean="0"/>
              <a:t>Aradman</a:t>
            </a:r>
            <a:r>
              <a:rPr lang="en-US" dirty="0" smtClean="0"/>
              <a:t> was founded by cooperation of a group of specialist who had many years of experience in the field of publication, literature and media.</a:t>
            </a:r>
          </a:p>
          <a:p>
            <a:pPr algn="l"/>
            <a:r>
              <a:rPr lang="en-US" dirty="0" smtClean="0"/>
              <a:t> The result of such cooperation led to high quality products and intellectual ideas.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3" name="Picture 2" descr="C:\Users\bahrami.ISNANEWS\Desktop\New folder\635621861033185048.jpg"/>
          <p:cNvPicPr/>
          <p:nvPr/>
        </p:nvPicPr>
        <p:blipFill>
          <a:blip r:embed="rId2"/>
          <a:srcRect/>
          <a:stretch>
            <a:fillRect/>
          </a:stretch>
        </p:blipFill>
        <p:spPr bwMode="auto">
          <a:xfrm>
            <a:off x="1600200" y="918519"/>
            <a:ext cx="5943600" cy="33064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Shape 1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p:sp>
        <p:nvSpPr>
          <p:cNvPr id="7" name="Shape 801"/>
          <p:cNvSpPr txBox="1">
            <a:spLocks noGrp="1"/>
          </p:cNvSpPr>
          <p:nvPr>
            <p:ph type="body" idx="1"/>
          </p:nvPr>
        </p:nvSpPr>
        <p:spPr>
          <a:xfrm>
            <a:off x="1383632" y="924910"/>
            <a:ext cx="6275471" cy="1370990"/>
          </a:xfrm>
          <a:prstGeom prst="rect">
            <a:avLst/>
          </a:prstGeom>
        </p:spPr>
        <p:txBody>
          <a:bodyPr spcFirstLastPara="1" wrap="square" lIns="91425" tIns="91425" rIns="91425" bIns="91425" anchor="t" anchorCtr="0">
            <a:noAutofit/>
          </a:bodyPr>
          <a:lstStyle/>
          <a:p>
            <a:pPr algn="l" latinLnBrk="0"/>
            <a:r>
              <a:rPr lang="en-US" sz="2000" dirty="0" err="1" smtClean="0">
                <a:latin typeface="Abel"/>
              </a:rPr>
              <a:t>Aradman</a:t>
            </a:r>
            <a:r>
              <a:rPr lang="en-US" sz="2000" dirty="0" smtClean="0">
                <a:latin typeface="Abel"/>
              </a:rPr>
              <a:t> publishing company was established in 2010. Books published in </a:t>
            </a:r>
            <a:r>
              <a:rPr lang="en-US" sz="2000" dirty="0" err="1" smtClean="0">
                <a:latin typeface="Abel"/>
              </a:rPr>
              <a:t>Aradman</a:t>
            </a:r>
            <a:r>
              <a:rPr lang="en-US" sz="2000" dirty="0" smtClean="0">
                <a:latin typeface="Abel"/>
              </a:rPr>
              <a:t> are particularly about culture, literature, art and children. 121 books were published in mentioned fields till now.</a:t>
            </a:r>
          </a:p>
          <a:p>
            <a:pPr algn="l"/>
            <a:r>
              <a:rPr lang="en-US" sz="2000" dirty="0" smtClean="0">
                <a:latin typeface="Abel"/>
              </a:rPr>
              <a:t>The goal and strategy is cultural exchange between the country and outside country. For example: Ukraine, Armenia, Arab countries…</a:t>
            </a:r>
            <a:endParaRPr sz="2000" dirty="0">
              <a:latin typeface="Abel"/>
              <a:ea typeface="IRANSans Medium" charset="0"/>
              <a:cs typeface="IRANSans Medium"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469" y="3846786"/>
            <a:ext cx="5822731" cy="1093076"/>
          </a:xfrm>
        </p:spPr>
        <p:txBody>
          <a:bodyPr/>
          <a:lstStyle/>
          <a:p>
            <a:r>
              <a:rPr lang="en-US" sz="2000" dirty="0" err="1" smtClean="0">
                <a:latin typeface="Abel"/>
              </a:rPr>
              <a:t>Aradman</a:t>
            </a:r>
            <a:r>
              <a:rPr lang="en-US" sz="2000" dirty="0" smtClean="0">
                <a:latin typeface="Abel"/>
              </a:rPr>
              <a:t> participates in Tehran international book fair and province book fairs every year.</a:t>
            </a:r>
            <a:endParaRPr lang="en-US" sz="2000" dirty="0">
              <a:latin typeface="Abel"/>
            </a:endParaRPr>
          </a:p>
        </p:txBody>
      </p:sp>
      <p:pic>
        <p:nvPicPr>
          <p:cNvPr id="1027" name="Picture 3" descr="C:\Users\bahrami.ISNANEWS\Desktop\New folder\photo5792009251630197247_resize.jpg"/>
          <p:cNvPicPr>
            <a:picLocks noChangeAspect="1" noChangeArrowheads="1"/>
          </p:cNvPicPr>
          <p:nvPr/>
        </p:nvPicPr>
        <p:blipFill>
          <a:blip r:embed="rId2"/>
          <a:srcRect/>
          <a:stretch>
            <a:fillRect/>
          </a:stretch>
        </p:blipFill>
        <p:spPr bwMode="auto">
          <a:xfrm>
            <a:off x="1587062" y="0"/>
            <a:ext cx="5570483" cy="3962400"/>
          </a:xfrm>
          <a:prstGeom prst="rect">
            <a:avLst/>
          </a:prstGeom>
          <a:noFill/>
        </p:spPr>
      </p:pic>
    </p:spTree>
  </p:cSld>
  <p:clrMapOvr>
    <a:masterClrMapping/>
  </p:clrMapOvr>
</p:sld>
</file>

<file path=ppt/theme/theme1.xml><?xml version="1.0" encoding="utf-8"?>
<a:theme xmlns:a="http://schemas.openxmlformats.org/drawingml/2006/main" name="Yor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653</Words>
  <Application>Microsoft Macintosh PowerPoint</Application>
  <PresentationFormat>On-screen Show (16:9)</PresentationFormat>
  <Paragraphs>63</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York template</vt:lpstr>
      <vt:lpstr>Slide 1</vt:lpstr>
      <vt:lpstr>Slide 2</vt:lpstr>
      <vt:lpstr>Slide 3</vt:lpstr>
      <vt:lpstr>"The adventure of editors leaving to find readers in the social network era"</vt:lpstr>
      <vt:lpstr>Slide 5</vt:lpstr>
      <vt:lpstr>ARADMAN</vt:lpstr>
      <vt:lpstr>Slide 7</vt:lpstr>
      <vt:lpstr>Slide 8</vt:lpstr>
      <vt:lpstr>Aradman participates in Tehran international book fair and province book fairs every year.</vt:lpstr>
      <vt:lpstr>Slide 10</vt:lpstr>
      <vt:lpstr>Slide 11</vt:lpstr>
      <vt:lpstr>Tehran International Book Fiar: 10-11 days, 1800 publishers + 54 countries</vt:lpstr>
      <vt:lpstr>Aradman had participant in Moscow book fair in 2015 and in Frankfurt book fair in 2016 - 2017.</vt:lpstr>
      <vt:lpstr>IRAN</vt:lpstr>
      <vt:lpstr>Slide 15</vt:lpstr>
      <vt:lpstr>Slide 16</vt:lpstr>
      <vt:lpstr>Slide 17</vt:lpstr>
      <vt:lpstr>Slide 18</vt:lpstr>
      <vt:lpstr>We have even more obstacles;</vt:lpstr>
      <vt:lpstr>Of course, Iran has had a long history in publishing books and newspapers among Middle East and Asian countries and nowadays Iranian cultural products like cinema have achieved global success.</vt:lpstr>
      <vt:lpstr>Abbas Kiarostami </vt:lpstr>
      <vt:lpstr>Asghar Farhadi</vt:lpstr>
      <vt:lpstr>Slide 23</vt:lpstr>
      <vt:lpstr>Slide 24</vt:lpstr>
      <vt:lpstr>Slide 25</vt:lpstr>
      <vt:lpstr>Slide 26</vt:lpstr>
      <vt:lpstr>Slide 27</vt:lpstr>
      <vt:lpstr>Slide 28</vt:lpstr>
      <vt:lpstr>Another way is to produce data from making literary awards, cultural seminars and…</vt:lpstr>
      <vt:lpstr>… charity activities.</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اینجا محل عنوان شما است</dc:title>
  <dc:creator>hani</dc:creator>
  <cp:lastModifiedBy>bahrami</cp:lastModifiedBy>
  <cp:revision>78</cp:revision>
  <dcterms:modified xsi:type="dcterms:W3CDTF">2018-09-08T13:00:53Z</dcterms:modified>
</cp:coreProperties>
</file>