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814" r:id="rId1"/>
    <p:sldMasterId id="2147483815" r:id="rId2"/>
    <p:sldMasterId id="2147483816" r:id="rId3"/>
    <p:sldMasterId id="2147483817" r:id="rId4"/>
    <p:sldMasterId id="2147483818" r:id="rId5"/>
    <p:sldMasterId id="2147483819" r:id="rId6"/>
    <p:sldMasterId id="2147483820" r:id="rId7"/>
    <p:sldMasterId id="2147483821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9148135" cy="686112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/>
  <p:showPr>
    <p:sldAll/>
    <p:penClr>
      <a:srgbClr val="ff0000">
        <a:alpha val="100000"/>
      </a:srgbClr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15000"/>
    <p:restoredTop sz="90105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55648" cy="7375564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1.xml"  /><Relationship Id="rId11" Type="http://schemas.openxmlformats.org/officeDocument/2006/relationships/slide" Target="slides/slide2.xml"  /><Relationship Id="rId12" Type="http://schemas.openxmlformats.org/officeDocument/2006/relationships/slide" Target="slides/slide3.xml"  /><Relationship Id="rId13" Type="http://schemas.openxmlformats.org/officeDocument/2006/relationships/slide" Target="slides/slide4.xml"  /><Relationship Id="rId14" Type="http://schemas.openxmlformats.org/officeDocument/2006/relationships/slide" Target="slides/slide5.xml"  /><Relationship Id="rId15" Type="http://schemas.openxmlformats.org/officeDocument/2006/relationships/slide" Target="slides/slide6.xml"  /><Relationship Id="rId16" Type="http://schemas.openxmlformats.org/officeDocument/2006/relationships/slide" Target="slides/slide7.xml"  /><Relationship Id="rId17" Type="http://schemas.openxmlformats.org/officeDocument/2006/relationships/slide" Target="slides/slide8.xml"  /><Relationship Id="rId18" Type="http://schemas.openxmlformats.org/officeDocument/2006/relationships/slide" Target="slides/slide9.xml"  /><Relationship Id="rId19" Type="http://schemas.openxmlformats.org/officeDocument/2006/relationships/slide" Target="slides/slide10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1.xml"  /><Relationship Id="rId21" Type="http://schemas.openxmlformats.org/officeDocument/2006/relationships/slide" Target="slides/slide12.xml"  /><Relationship Id="rId22" Type="http://schemas.openxmlformats.org/officeDocument/2006/relationships/slide" Target="slides/slide13.xml"  /><Relationship Id="rId23" Type="http://schemas.openxmlformats.org/officeDocument/2006/relationships/slide" Target="slides/slide14.xml"  /><Relationship Id="rId24" Type="http://schemas.openxmlformats.org/officeDocument/2006/relationships/presProps" Target="presProps.xml"  /><Relationship Id="rId25" Type="http://schemas.openxmlformats.org/officeDocument/2006/relationships/viewProps" Target="viewProps.xml"  /><Relationship Id="rId26" Type="http://schemas.openxmlformats.org/officeDocument/2006/relationships/theme" Target="theme/theme1.xml"  /><Relationship Id="rId27" Type="http://schemas.openxmlformats.org/officeDocument/2006/relationships/tableStyles" Target="tableStyles.xml"  /><Relationship Id="rId3" Type="http://schemas.openxmlformats.org/officeDocument/2006/relationships/slideMaster" Target="slideMasters/slideMaster3.xml"  /><Relationship Id="rId4" Type="http://schemas.openxmlformats.org/officeDocument/2006/relationships/slideMaster" Target="slideMasters/slideMaster4.xml"  /><Relationship Id="rId5" Type="http://schemas.openxmlformats.org/officeDocument/2006/relationships/slideMaster" Target="slideMasters/slideMaster5.xml"  /><Relationship Id="rId6" Type="http://schemas.openxmlformats.org/officeDocument/2006/relationships/slideMaster" Target="slideMasters/slideMaster6.xml"  /><Relationship Id="rId7" Type="http://schemas.openxmlformats.org/officeDocument/2006/relationships/slideMaster" Target="slideMasters/slideMaster7.xml"  /><Relationship Id="rId8" Type="http://schemas.openxmlformats.org/officeDocument/2006/relationships/slideMaster" Target="slideMasters/slideMaster8.xml"  /><Relationship Id="rId9" Type="http://schemas.openxmlformats.org/officeDocument/2006/relationships/notesMaster" Target="notesMasters/notesMaster1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9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2017-08-18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9" y="685800"/>
            <a:ext cx="4571981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7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8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8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8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8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7.xml"  /></Relationships>
</file>

<file path=ppt/slideLayouts/_rels/slideLayout8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8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8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8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8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9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9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9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9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9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_rels/slideLayout9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8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406" y="1600930"/>
            <a:ext cx="4040426" cy="2197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0301" y="1600930"/>
            <a:ext cx="4040426" cy="2197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234" y="3986037"/>
            <a:ext cx="4040426" cy="2197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9129" y="3986037"/>
            <a:ext cx="4040426" cy="2197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76214" y="6071788"/>
            <a:ext cx="2058361" cy="686101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D8D7A7C4-C82A-4D21-9AB0-F0C5A1D3EF09}" type="datetime1">
              <a:rPr xmlns:mc="http://schemas.openxmlformats.org/markup-compatibility/2006" xmlns:hp="http://schemas.haansoft.com/office/presentation/8.0" lang="ko-KR" sz="2000" b="0" i="0" mc:Ignorable="hp" hp:hslEmbossed="0">
                <a:solidFill>
                  <a:srgbClr val="ffffff">
                    <a:alpha val="100000"/>
                  </a:srgbClr>
                </a:solidFill>
                <a:latin typeface="Tw Cen MT"/>
                <a:ea typeface="宋体"/>
                <a:sym typeface="Wingding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2017-08-18</a:t>
            </a:fld>
            <a:endParaRPr xmlns:mc="http://schemas.openxmlformats.org/markup-compatibility/2006" xmlns:hp="http://schemas.haansoft.com/office/presentation/8.0" lang="ko-KR" sz="2000" b="0" i="0" mc:Ignorable="hp" hp:hslEmbossed="0">
              <a:solidFill>
                <a:srgbClr val="ffffff">
                  <a:alpha val="100000"/>
                </a:srgbClr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086948" y="236629"/>
            <a:ext cx="5870056" cy="365329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/>
            </a:r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004632" y="228700"/>
            <a:ext cx="838587" cy="381186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xmlns:mc="http://schemas.openxmlformats.org/markup-compatibility/2006" xmlns:hp="http://schemas.haansoft.com/office/presentation/8.0" lang="ko-KR" sz="1400" b="1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xmlns:mc="http://schemas.openxmlformats.org/markup-compatibility/2006" xmlns:hp="http://schemas.haansoft.com/office/presentation/8.0" lang="ko-KR" sz="1400" b="1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 lnSpcReduction="0"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 lnSpcReduction="0"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 lnSpcReduction="0"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 lnSpcReduction="0"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 lnSpcReduction="0"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406" y="1600930"/>
            <a:ext cx="4040426" cy="2197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0301" y="1600930"/>
            <a:ext cx="4040426" cy="2197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234" y="3986037"/>
            <a:ext cx="4040426" cy="2197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9129" y="3986037"/>
            <a:ext cx="4040426" cy="2197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8756" y="6251242"/>
            <a:ext cx="2668248" cy="365273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D8D7A7C4-C82A-4D21-9AB0-F0C5A1D3EF09}" type="datetime1"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pPr marL="0" lvl="0" indent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2017-08-18</a:t>
            </a:fld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886" y="6251242"/>
            <a:ext cx="5423766" cy="365273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/>
            </a:r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0" y="1272147"/>
            <a:ext cx="533616" cy="244613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xmlns:mc="http://schemas.openxmlformats.org/markup-compatibility/2006" xmlns:hp="http://schemas.haansoft.com/office/presentation/8.0" lang="ko-KR" sz="1400" b="1" i="0" mc:Ignorable="hp" hp:hslEmbossed="0">
                <a:solidFill>
                  <a:srgbClr val="ffffff">
                    <a:alpha val="100000"/>
                  </a:srgbClr>
                </a:solidFill>
                <a:latin typeface="Tw Cen MT"/>
                <a:ea typeface="宋体"/>
                <a:sym typeface="Wingding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xmlns:mc="http://schemas.openxmlformats.org/markup-compatibility/2006" xmlns:hp="http://schemas.haansoft.com/office/presentation/8.0" lang="ko-KR" sz="1400" b="1" i="0" mc:Ignorable="hp" hp:hslEmbossed="0">
              <a:solidFill>
                <a:srgbClr val="ffffff">
                  <a:alpha val="100000"/>
                </a:srgbClr>
              </a:solidFill>
              <a:latin typeface="Tw Cen MT"/>
              <a:ea typeface="宋体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 lnSpcReduction="0"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 lnSpcReduction="0"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 lnSpcReduction="0"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9236" y="2130425"/>
            <a:ext cx="9144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144492" y="2196090"/>
            <a:ext cx="4856400" cy="3240000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10" Type="http://schemas.openxmlformats.org/officeDocument/2006/relationships/slideLayout" Target="../slideLayouts/slideLayout22.xml"  /><Relationship Id="rId11" Type="http://schemas.openxmlformats.org/officeDocument/2006/relationships/slideLayout" Target="../slideLayouts/slideLayout23.xml"  /><Relationship Id="rId12" Type="http://schemas.openxmlformats.org/officeDocument/2006/relationships/slideLayout" Target="../slideLayouts/slideLayout24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slideLayout" Target="../slideLayouts/slideLayout18.xml"  /><Relationship Id="rId7" Type="http://schemas.openxmlformats.org/officeDocument/2006/relationships/slideLayout" Target="../slideLayouts/slideLayout19.xml"  /><Relationship Id="rId8" Type="http://schemas.openxmlformats.org/officeDocument/2006/relationships/slideLayout" Target="../slideLayouts/slideLayout20.xml"  /><Relationship Id="rId9" Type="http://schemas.openxmlformats.org/officeDocument/2006/relationships/slideLayout" Target="../slideLayouts/slideLayout21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5.xml"  /><Relationship Id="rId10" Type="http://schemas.openxmlformats.org/officeDocument/2006/relationships/slideLayout" Target="../slideLayouts/slideLayout34.xml"  /><Relationship Id="rId11" Type="http://schemas.openxmlformats.org/officeDocument/2006/relationships/slideLayout" Target="../slideLayouts/slideLayout35.xml"  /><Relationship Id="rId12" Type="http://schemas.openxmlformats.org/officeDocument/2006/relationships/slideLayout" Target="../slideLayouts/slideLayout36.xml"  /><Relationship Id="rId13" Type="http://schemas.openxmlformats.org/officeDocument/2006/relationships/theme" Target="../theme/theme3.xml"  /><Relationship Id="rId2" Type="http://schemas.openxmlformats.org/officeDocument/2006/relationships/slideLayout" Target="../slideLayouts/slideLayout26.xml"  /><Relationship Id="rId3" Type="http://schemas.openxmlformats.org/officeDocument/2006/relationships/slideLayout" Target="../slideLayouts/slideLayout27.xml"  /><Relationship Id="rId4" Type="http://schemas.openxmlformats.org/officeDocument/2006/relationships/slideLayout" Target="../slideLayouts/slideLayout28.xml"  /><Relationship Id="rId5" Type="http://schemas.openxmlformats.org/officeDocument/2006/relationships/slideLayout" Target="../slideLayouts/slideLayout29.xml"  /><Relationship Id="rId6" Type="http://schemas.openxmlformats.org/officeDocument/2006/relationships/slideLayout" Target="../slideLayouts/slideLayout30.xml"  /><Relationship Id="rId7" Type="http://schemas.openxmlformats.org/officeDocument/2006/relationships/slideLayout" Target="../slideLayouts/slideLayout31.xml"  /><Relationship Id="rId8" Type="http://schemas.openxmlformats.org/officeDocument/2006/relationships/slideLayout" Target="../slideLayouts/slideLayout32.xml"  /><Relationship Id="rId9" Type="http://schemas.openxmlformats.org/officeDocument/2006/relationships/slideLayout" Target="../slideLayouts/slideLayout33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7.xml"  /><Relationship Id="rId10" Type="http://schemas.openxmlformats.org/officeDocument/2006/relationships/slideLayout" Target="../slideLayouts/slideLayout46.xml"  /><Relationship Id="rId11" Type="http://schemas.openxmlformats.org/officeDocument/2006/relationships/slideLayout" Target="../slideLayouts/slideLayout47.xml"  /><Relationship Id="rId12" Type="http://schemas.openxmlformats.org/officeDocument/2006/relationships/slideLayout" Target="../slideLayouts/slideLayout48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8.xml"  /><Relationship Id="rId3" Type="http://schemas.openxmlformats.org/officeDocument/2006/relationships/slideLayout" Target="../slideLayouts/slideLayout39.xml"  /><Relationship Id="rId4" Type="http://schemas.openxmlformats.org/officeDocument/2006/relationships/slideLayout" Target="../slideLayouts/slideLayout40.xml"  /><Relationship Id="rId5" Type="http://schemas.openxmlformats.org/officeDocument/2006/relationships/slideLayout" Target="../slideLayouts/slideLayout41.xml"  /><Relationship Id="rId6" Type="http://schemas.openxmlformats.org/officeDocument/2006/relationships/slideLayout" Target="../slideLayouts/slideLayout42.xml"  /><Relationship Id="rId7" Type="http://schemas.openxmlformats.org/officeDocument/2006/relationships/slideLayout" Target="../slideLayouts/slideLayout43.xml"  /><Relationship Id="rId8" Type="http://schemas.openxmlformats.org/officeDocument/2006/relationships/slideLayout" Target="../slideLayouts/slideLayout44.xml"  /><Relationship Id="rId9" Type="http://schemas.openxmlformats.org/officeDocument/2006/relationships/slideLayout" Target="../slideLayouts/slideLayout45.xml"  /></Relationships>
</file>

<file path=ppt/slideMasters/_rels/slideMaster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9.xml"  /><Relationship Id="rId10" Type="http://schemas.openxmlformats.org/officeDocument/2006/relationships/slideLayout" Target="../slideLayouts/slideLayout58.xml"  /><Relationship Id="rId11" Type="http://schemas.openxmlformats.org/officeDocument/2006/relationships/slideLayout" Target="../slideLayouts/slideLayout59.xml"  /><Relationship Id="rId12" Type="http://schemas.openxmlformats.org/officeDocument/2006/relationships/slideLayout" Target="../slideLayouts/slideLayout60.xml"  /><Relationship Id="rId13" Type="http://schemas.openxmlformats.org/officeDocument/2006/relationships/theme" Target="../theme/theme5.xml"  /><Relationship Id="rId2" Type="http://schemas.openxmlformats.org/officeDocument/2006/relationships/slideLayout" Target="../slideLayouts/slideLayout50.xml"  /><Relationship Id="rId3" Type="http://schemas.openxmlformats.org/officeDocument/2006/relationships/slideLayout" Target="../slideLayouts/slideLayout51.xml"  /><Relationship Id="rId4" Type="http://schemas.openxmlformats.org/officeDocument/2006/relationships/slideLayout" Target="../slideLayouts/slideLayout52.xml"  /><Relationship Id="rId5" Type="http://schemas.openxmlformats.org/officeDocument/2006/relationships/slideLayout" Target="../slideLayouts/slideLayout53.xml"  /><Relationship Id="rId6" Type="http://schemas.openxmlformats.org/officeDocument/2006/relationships/slideLayout" Target="../slideLayouts/slideLayout54.xml"  /><Relationship Id="rId7" Type="http://schemas.openxmlformats.org/officeDocument/2006/relationships/slideLayout" Target="../slideLayouts/slideLayout55.xml"  /><Relationship Id="rId8" Type="http://schemas.openxmlformats.org/officeDocument/2006/relationships/slideLayout" Target="../slideLayouts/slideLayout56.xml"  /><Relationship Id="rId9" Type="http://schemas.openxmlformats.org/officeDocument/2006/relationships/slideLayout" Target="../slideLayouts/slideLayout57.xml"  /></Relationships>
</file>

<file path=ppt/slideMasters/_rels/slideMaster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1.xml"  /><Relationship Id="rId10" Type="http://schemas.openxmlformats.org/officeDocument/2006/relationships/slideLayout" Target="../slideLayouts/slideLayout70.xml"  /><Relationship Id="rId11" Type="http://schemas.openxmlformats.org/officeDocument/2006/relationships/slideLayout" Target="../slideLayouts/slideLayout71.xml"  /><Relationship Id="rId12" Type="http://schemas.openxmlformats.org/officeDocument/2006/relationships/slideLayout" Target="../slideLayouts/slideLayout72.xml"  /><Relationship Id="rId13" Type="http://schemas.openxmlformats.org/officeDocument/2006/relationships/theme" Target="../theme/theme6.xml"  /><Relationship Id="rId2" Type="http://schemas.openxmlformats.org/officeDocument/2006/relationships/slideLayout" Target="../slideLayouts/slideLayout62.xml"  /><Relationship Id="rId3" Type="http://schemas.openxmlformats.org/officeDocument/2006/relationships/slideLayout" Target="../slideLayouts/slideLayout63.xml"  /><Relationship Id="rId4" Type="http://schemas.openxmlformats.org/officeDocument/2006/relationships/slideLayout" Target="../slideLayouts/slideLayout64.xml"  /><Relationship Id="rId5" Type="http://schemas.openxmlformats.org/officeDocument/2006/relationships/slideLayout" Target="../slideLayouts/slideLayout65.xml"  /><Relationship Id="rId6" Type="http://schemas.openxmlformats.org/officeDocument/2006/relationships/slideLayout" Target="../slideLayouts/slideLayout66.xml"  /><Relationship Id="rId7" Type="http://schemas.openxmlformats.org/officeDocument/2006/relationships/slideLayout" Target="../slideLayouts/slideLayout67.xml"  /><Relationship Id="rId8" Type="http://schemas.openxmlformats.org/officeDocument/2006/relationships/slideLayout" Target="../slideLayouts/slideLayout68.xml"  /><Relationship Id="rId9" Type="http://schemas.openxmlformats.org/officeDocument/2006/relationships/slideLayout" Target="../slideLayouts/slideLayout69.xml"  /></Relationships>
</file>

<file path=ppt/slideMasters/_rels/slideMaster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3.xml"  /><Relationship Id="rId10" Type="http://schemas.openxmlformats.org/officeDocument/2006/relationships/slideLayout" Target="../slideLayouts/slideLayout82.xml"  /><Relationship Id="rId11" Type="http://schemas.openxmlformats.org/officeDocument/2006/relationships/slideLayout" Target="../slideLayouts/slideLayout83.xml"  /><Relationship Id="rId12" Type="http://schemas.openxmlformats.org/officeDocument/2006/relationships/slideLayout" Target="../slideLayouts/slideLayout84.xml"  /><Relationship Id="rId13" Type="http://schemas.openxmlformats.org/officeDocument/2006/relationships/theme" Target="../theme/theme7.xml"  /><Relationship Id="rId2" Type="http://schemas.openxmlformats.org/officeDocument/2006/relationships/slideLayout" Target="../slideLayouts/slideLayout74.xml"  /><Relationship Id="rId3" Type="http://schemas.openxmlformats.org/officeDocument/2006/relationships/slideLayout" Target="../slideLayouts/slideLayout75.xml"  /><Relationship Id="rId4" Type="http://schemas.openxmlformats.org/officeDocument/2006/relationships/slideLayout" Target="../slideLayouts/slideLayout76.xml"  /><Relationship Id="rId5" Type="http://schemas.openxmlformats.org/officeDocument/2006/relationships/slideLayout" Target="../slideLayouts/slideLayout77.xml"  /><Relationship Id="rId6" Type="http://schemas.openxmlformats.org/officeDocument/2006/relationships/slideLayout" Target="../slideLayouts/slideLayout78.xml"  /><Relationship Id="rId7" Type="http://schemas.openxmlformats.org/officeDocument/2006/relationships/slideLayout" Target="../slideLayouts/slideLayout79.xml"  /><Relationship Id="rId8" Type="http://schemas.openxmlformats.org/officeDocument/2006/relationships/slideLayout" Target="../slideLayouts/slideLayout80.xml"  /><Relationship Id="rId9" Type="http://schemas.openxmlformats.org/officeDocument/2006/relationships/slideLayout" Target="../slideLayouts/slideLayout81.xml"  /></Relationships>
</file>

<file path=ppt/slideMasters/_rels/slideMaster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5.xml"  /><Relationship Id="rId10" Type="http://schemas.openxmlformats.org/officeDocument/2006/relationships/slideLayout" Target="../slideLayouts/slideLayout94.xml"  /><Relationship Id="rId11" Type="http://schemas.openxmlformats.org/officeDocument/2006/relationships/slideLayout" Target="../slideLayouts/slideLayout95.xml"  /><Relationship Id="rId12" Type="http://schemas.openxmlformats.org/officeDocument/2006/relationships/slideLayout" Target="../slideLayouts/slideLayout96.xml"  /><Relationship Id="rId13" Type="http://schemas.openxmlformats.org/officeDocument/2006/relationships/theme" Target="../theme/theme8.xml"  /><Relationship Id="rId2" Type="http://schemas.openxmlformats.org/officeDocument/2006/relationships/slideLayout" Target="../slideLayouts/slideLayout86.xml"  /><Relationship Id="rId3" Type="http://schemas.openxmlformats.org/officeDocument/2006/relationships/slideLayout" Target="../slideLayouts/slideLayout87.xml"  /><Relationship Id="rId4" Type="http://schemas.openxmlformats.org/officeDocument/2006/relationships/slideLayout" Target="../slideLayouts/slideLayout88.xml"  /><Relationship Id="rId5" Type="http://schemas.openxmlformats.org/officeDocument/2006/relationships/slideLayout" Target="../slideLayouts/slideLayout89.xml"  /><Relationship Id="rId6" Type="http://schemas.openxmlformats.org/officeDocument/2006/relationships/slideLayout" Target="../slideLayouts/slideLayout90.xml"  /><Relationship Id="rId7" Type="http://schemas.openxmlformats.org/officeDocument/2006/relationships/slideLayout" Target="../slideLayouts/slideLayout91.xml"  /><Relationship Id="rId8" Type="http://schemas.openxmlformats.org/officeDocument/2006/relationships/slideLayout" Target="../slideLayouts/slideLayout92.xml"  /><Relationship Id="rId9" Type="http://schemas.openxmlformats.org/officeDocument/2006/relationships/slideLayout" Target="../slideLayouts/slideLayout93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886" y="228700"/>
            <a:ext cx="8157118" cy="991073"/>
          </a:xfrm>
          <a:prstGeom prst="rect">
            <a:avLst/>
          </a:prstGeom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>单击此处编辑母版标题样式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8756" y="6251242"/>
            <a:ext cx="2668248" cy="3652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D422D86A-5F52-4165-8473-F1B836277586}" type="datetime1"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pPr marL="0" lvl="0" indent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2017-08-18</a:t>
            </a:fld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09886" y="6251242"/>
            <a:ext cx="5423766" cy="3652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/>
            </a:r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0" y="1272147"/>
            <a:ext cx="533616" cy="24461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xmlns:mc="http://schemas.openxmlformats.org/markup-compatibility/2006" xmlns:hp="http://schemas.haansoft.com/office/presentation/8.0" lang="ko-KR" sz="1400" b="1" i="0" mc:Ignorable="hp" hp:hslEmbossed="0">
                <a:solidFill>
                  <a:srgbClr val="ffffff">
                    <a:alpha val="100000"/>
                  </a:srgbClr>
                </a:solidFill>
                <a:latin typeface="Tw Cen MT"/>
                <a:ea typeface="宋体"/>
                <a:sym typeface="Wingding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xmlns:mc="http://schemas.openxmlformats.org/markup-compatibility/2006" xmlns:hp="http://schemas.haansoft.com/office/presentation/8.0" lang="ko-KR" sz="1400" b="1" i="0" mc:Ignorable="hp" hp:hslEmbossed="0">
              <a:solidFill>
                <a:srgbClr val="ffffff">
                  <a:alpha val="100000"/>
                </a:srgbClr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1030" name=""/>
          <p:cNvSpPr/>
          <p:nvPr/>
        </p:nvSpPr>
        <p:spPr>
          <a:xfrm>
            <a:off x="0" y="1235630"/>
            <a:ext cx="9148135" cy="3192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</a:ln>
        </p:spPr>
      </p:sp>
      <p:sp>
        <p:nvSpPr>
          <p:cNvPr id="1031" name=""/>
          <p:cNvSpPr/>
          <p:nvPr/>
        </p:nvSpPr>
        <p:spPr>
          <a:xfrm>
            <a:off x="0" y="1280131"/>
            <a:ext cx="533616" cy="2287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</a:ln>
        </p:spPr>
      </p:sp>
      <p:sp>
        <p:nvSpPr>
          <p:cNvPr id="1032" name=""/>
          <p:cNvSpPr/>
          <p:nvPr/>
        </p:nvSpPr>
        <p:spPr>
          <a:xfrm>
            <a:off x="590791" y="1280131"/>
            <a:ext cx="8557344" cy="2287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886" y="228700"/>
            <a:ext cx="8157118" cy="991073"/>
          </a:xfrm>
          <a:prstGeom prst="rect">
            <a:avLst/>
          </a:prstGeom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>单击此处编辑母版标题样式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76214" y="6071788"/>
            <a:ext cx="2058361" cy="6861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D422D86A-5F52-4165-8473-F1B836277586}" type="datetime1">
              <a:rPr xmlns:mc="http://schemas.openxmlformats.org/markup-compatibility/2006" xmlns:hp="http://schemas.haansoft.com/office/presentation/8.0" lang="ko-KR" sz="2000" b="0" i="0" mc:Ignorable="hp" hp:hslEmbossed="0">
                <a:solidFill>
                  <a:srgbClr val="ffffff">
                    <a:alpha val="100000"/>
                  </a:srgbClr>
                </a:solidFill>
                <a:latin typeface="Tw Cen MT"/>
                <a:ea typeface="宋体"/>
                <a:sym typeface="Wingding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2017-08-18</a:t>
            </a:fld>
            <a:endParaRPr xmlns:mc="http://schemas.openxmlformats.org/markup-compatibility/2006" xmlns:hp="http://schemas.haansoft.com/office/presentation/8.0" lang="ko-KR" sz="2000" b="0" i="0" mc:Ignorable="hp" hp:hslEmbossed="0">
              <a:solidFill>
                <a:srgbClr val="ffffff">
                  <a:alpha val="100000"/>
                </a:srgbClr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086948" y="236629"/>
            <a:ext cx="5870056" cy="36532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/>
            </a:r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004632" y="228700"/>
            <a:ext cx="838587" cy="38118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xmlns:mc="http://schemas.openxmlformats.org/markup-compatibility/2006" xmlns:hp="http://schemas.haansoft.com/office/presentation/8.0" lang="ko-KR" sz="1400" b="1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xmlns:mc="http://schemas.openxmlformats.org/markup-compatibility/2006" xmlns:hp="http://schemas.haansoft.com/office/presentation/8.0" lang="ko-KR" sz="1400" b="1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2050" name=""/>
          <p:cNvSpPr/>
          <p:nvPr/>
        </p:nvSpPr>
        <p:spPr>
          <a:xfrm>
            <a:off x="0" y="5973295"/>
            <a:ext cx="9148135" cy="88783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</a:ln>
        </p:spPr>
      </p:sp>
      <p:sp>
        <p:nvSpPr>
          <p:cNvPr id="2051" name=""/>
          <p:cNvSpPr/>
          <p:nvPr/>
        </p:nvSpPr>
        <p:spPr>
          <a:xfrm>
            <a:off x="-9491" y="6055875"/>
            <a:ext cx="2250489" cy="713125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</a:ln>
        </p:spPr>
      </p:sp>
      <p:sp>
        <p:nvSpPr>
          <p:cNvPr id="2052" name=""/>
          <p:cNvSpPr/>
          <p:nvPr/>
        </p:nvSpPr>
        <p:spPr>
          <a:xfrm>
            <a:off x="2360094" y="6046383"/>
            <a:ext cx="6788041" cy="71468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886" y="228700"/>
            <a:ext cx="8157118" cy="991073"/>
          </a:xfrm>
          <a:prstGeom prst="rect">
            <a:avLst/>
          </a:prstGeom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>单击此处编辑母版标题样式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8756" y="6251242"/>
            <a:ext cx="2668248" cy="3652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D422D86A-5F52-4165-8473-F1B836277586}" type="datetime1"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pPr marL="0" lvl="0" indent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2017-08-18</a:t>
            </a:fld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09886" y="6251242"/>
            <a:ext cx="5423766" cy="3652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/>
            </a:r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0" y="1753389"/>
            <a:ext cx="1295988" cy="70201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xmlns:mc="http://schemas.openxmlformats.org/markup-compatibility/2006" xmlns:hp="http://schemas.haansoft.com/office/presentation/8.0" lang="ko-KR" sz="2400" b="1" i="0" mc:Ignorable="hp" hp:hslEmbossed="0">
                <a:solidFill>
                  <a:srgbClr val="ffffff">
                    <a:alpha val="100000"/>
                  </a:srgbClr>
                </a:solidFill>
                <a:latin typeface="Tw Cen MT"/>
                <a:ea typeface="宋体"/>
                <a:sym typeface="Wingding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xmlns:mc="http://schemas.openxmlformats.org/markup-compatibility/2006" xmlns:hp="http://schemas.haansoft.com/office/presentation/8.0" lang="ko-KR" sz="2400" b="1" i="0" mc:Ignorable="hp" hp:hslEmbossed="0">
              <a:solidFill>
                <a:srgbClr val="ffffff">
                  <a:alpha val="100000"/>
                </a:srgbClr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3074" name=""/>
          <p:cNvSpPr/>
          <p:nvPr/>
        </p:nvSpPr>
        <p:spPr>
          <a:xfrm>
            <a:off x="0" y="1524689"/>
            <a:ext cx="9148135" cy="114350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</a:ln>
        </p:spPr>
      </p:sp>
      <p:sp>
        <p:nvSpPr>
          <p:cNvPr id="3075" name=""/>
          <p:cNvSpPr/>
          <p:nvPr/>
        </p:nvSpPr>
        <p:spPr>
          <a:xfrm>
            <a:off x="0" y="1600904"/>
            <a:ext cx="1295988" cy="991073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</a:ln>
        </p:spPr>
      </p:sp>
      <p:sp>
        <p:nvSpPr>
          <p:cNvPr id="3076" name=""/>
          <p:cNvSpPr/>
          <p:nvPr/>
        </p:nvSpPr>
        <p:spPr>
          <a:xfrm>
            <a:off x="1372203" y="1600904"/>
            <a:ext cx="7775931" cy="991073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886" y="228700"/>
            <a:ext cx="8157118" cy="991073"/>
          </a:xfrm>
          <a:prstGeom prst="rect">
            <a:avLst/>
          </a:prstGeom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>单击此处编辑母版标题样式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8756" y="6251242"/>
            <a:ext cx="2668248" cy="3652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D422D86A-5F52-4165-8473-F1B836277586}" type="datetime1"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pPr marL="0" lvl="0" indent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2017-08-18</a:t>
            </a:fld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09886" y="6251242"/>
            <a:ext cx="5423766" cy="3652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/>
            </a:r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0" y="1272147"/>
            <a:ext cx="533616" cy="24461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xmlns:mc="http://schemas.openxmlformats.org/markup-compatibility/2006" xmlns:hp="http://schemas.haansoft.com/office/presentation/8.0" lang="ko-KR" sz="1400" b="1" i="0" mc:Ignorable="hp" hp:hslEmbossed="0">
                <a:solidFill>
                  <a:srgbClr val="ffffff">
                    <a:alpha val="100000"/>
                  </a:srgbClr>
                </a:solidFill>
                <a:latin typeface="Tw Cen MT"/>
                <a:ea typeface="宋体"/>
                <a:sym typeface="Wingding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xmlns:mc="http://schemas.openxmlformats.org/markup-compatibility/2006" xmlns:hp="http://schemas.haansoft.com/office/presentation/8.0" lang="ko-KR" sz="1400" b="1" i="0" mc:Ignorable="hp" hp:hslEmbossed="0">
              <a:solidFill>
                <a:srgbClr val="ffffff">
                  <a:alpha val="100000"/>
                </a:srgbClr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4098" name=""/>
          <p:cNvSpPr/>
          <p:nvPr/>
        </p:nvSpPr>
        <p:spPr>
          <a:xfrm>
            <a:off x="0" y="1235630"/>
            <a:ext cx="9148135" cy="3192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</a:ln>
        </p:spPr>
      </p:sp>
      <p:sp>
        <p:nvSpPr>
          <p:cNvPr id="4099" name=""/>
          <p:cNvSpPr/>
          <p:nvPr/>
        </p:nvSpPr>
        <p:spPr>
          <a:xfrm>
            <a:off x="0" y="1280131"/>
            <a:ext cx="533616" cy="2287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</a:ln>
        </p:spPr>
      </p:sp>
      <p:sp>
        <p:nvSpPr>
          <p:cNvPr id="4100" name=""/>
          <p:cNvSpPr/>
          <p:nvPr/>
        </p:nvSpPr>
        <p:spPr>
          <a:xfrm>
            <a:off x="590791" y="1280131"/>
            <a:ext cx="8557344" cy="2287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886" y="228700"/>
            <a:ext cx="8157118" cy="991073"/>
          </a:xfrm>
          <a:prstGeom prst="rect">
            <a:avLst/>
          </a:prstGeom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>单击此处编辑母版标题样式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8756" y="6251242"/>
            <a:ext cx="2668248" cy="3652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D422D86A-5F52-4165-8473-F1B836277586}" type="datetime1"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pPr marL="0" lvl="0" indent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2017-08-18</a:t>
            </a:fld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09886" y="6251242"/>
            <a:ext cx="5423766" cy="3652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/>
            </a:r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0" y="1272147"/>
            <a:ext cx="533616" cy="24461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xmlns:mc="http://schemas.openxmlformats.org/markup-compatibility/2006" xmlns:hp="http://schemas.haansoft.com/office/presentation/8.0" lang="ko-KR" sz="1400" b="1" i="0" mc:Ignorable="hp" hp:hslEmbossed="0">
                <a:solidFill>
                  <a:srgbClr val="ffffff">
                    <a:alpha val="100000"/>
                  </a:srgbClr>
                </a:solidFill>
                <a:latin typeface="Tw Cen MT"/>
                <a:ea typeface="宋体"/>
                <a:sym typeface="Wingding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xmlns:mc="http://schemas.openxmlformats.org/markup-compatibility/2006" xmlns:hp="http://schemas.haansoft.com/office/presentation/8.0" lang="ko-KR" sz="1400" b="1" i="0" mc:Ignorable="hp" hp:hslEmbossed="0">
              <a:solidFill>
                <a:srgbClr val="ffffff">
                  <a:alpha val="100000"/>
                </a:srgbClr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5122" name=""/>
          <p:cNvSpPr/>
          <p:nvPr/>
        </p:nvSpPr>
        <p:spPr>
          <a:xfrm>
            <a:off x="0" y="1235630"/>
            <a:ext cx="9148135" cy="3192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</a:ln>
        </p:spPr>
      </p:sp>
      <p:sp>
        <p:nvSpPr>
          <p:cNvPr id="5123" name=""/>
          <p:cNvSpPr/>
          <p:nvPr/>
        </p:nvSpPr>
        <p:spPr>
          <a:xfrm>
            <a:off x="0" y="1280131"/>
            <a:ext cx="533616" cy="2287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</a:ln>
        </p:spPr>
      </p:sp>
      <p:sp>
        <p:nvSpPr>
          <p:cNvPr id="5124" name=""/>
          <p:cNvSpPr/>
          <p:nvPr/>
        </p:nvSpPr>
        <p:spPr>
          <a:xfrm>
            <a:off x="590791" y="1280131"/>
            <a:ext cx="8557344" cy="2287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886" y="228700"/>
            <a:ext cx="8157118" cy="991073"/>
          </a:xfrm>
          <a:prstGeom prst="rect">
            <a:avLst/>
          </a:prstGeom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>单击此处编辑母版标题样式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8756" y="6251242"/>
            <a:ext cx="2668248" cy="3652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D422D86A-5F52-4165-8473-F1B836277586}" type="datetime1"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pPr marL="0" lvl="0" indent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2017-08-18</a:t>
            </a:fld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09886" y="6251242"/>
            <a:ext cx="5423766" cy="3652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/>
            </a:r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0" y="6251242"/>
            <a:ext cx="533616" cy="38118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xmlns:mc="http://schemas.openxmlformats.org/markup-compatibility/2006" xmlns:hp="http://schemas.haansoft.com/office/presentation/8.0" lang="ko-KR" sz="1400" b="1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xmlns:mc="http://schemas.openxmlformats.org/markup-compatibility/2006" xmlns:hp="http://schemas.haansoft.com/office/presentation/8.0" lang="ko-KR" sz="1400" b="1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886" y="228700"/>
            <a:ext cx="8157118" cy="991073"/>
          </a:xfrm>
          <a:prstGeom prst="rect">
            <a:avLst/>
          </a:prstGeom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>单击此处编辑母版标题样式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51242" y="6251242"/>
            <a:ext cx="2668192" cy="3652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D422D86A-5F52-4165-8473-F1B836277586}" type="datetime1"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pPr marL="0" lvl="0" indent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2017-08-18</a:t>
            </a:fld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600904" y="6251242"/>
            <a:ext cx="4574123" cy="3652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/>
            </a:r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0" y="4669378"/>
            <a:ext cx="1448474" cy="66387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xmlns:mc="http://schemas.openxmlformats.org/markup-compatibility/2006" xmlns:hp="http://schemas.haansoft.com/office/presentation/8.0" lang="ko-KR" sz="2800" b="1" i="0" mc:Ignorable="hp" hp:hslEmbossed="0">
                <a:solidFill>
                  <a:srgbClr val="ffffff">
                    <a:alpha val="100000"/>
                  </a:srgbClr>
                </a:solidFill>
                <a:latin typeface="Tw Cen MT"/>
                <a:ea typeface="宋体"/>
                <a:sym typeface="Wingding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xmlns:mc="http://schemas.openxmlformats.org/markup-compatibility/2006" xmlns:hp="http://schemas.haansoft.com/office/presentation/8.0" lang="ko-KR" sz="2800" b="1" i="0" mc:Ignorable="hp" hp:hslEmbossed="0">
              <a:solidFill>
                <a:srgbClr val="ffffff">
                  <a:alpha val="100000"/>
                </a:srgbClr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7170" name=""/>
          <p:cNvSpPr/>
          <p:nvPr/>
        </p:nvSpPr>
        <p:spPr>
          <a:xfrm>
            <a:off x="-9491" y="4574067"/>
            <a:ext cx="9148135" cy="88783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</a:ln>
        </p:spPr>
      </p:sp>
      <p:sp>
        <p:nvSpPr>
          <p:cNvPr id="7171" name=""/>
          <p:cNvSpPr/>
          <p:nvPr/>
        </p:nvSpPr>
        <p:spPr>
          <a:xfrm>
            <a:off x="-9491" y="4666195"/>
            <a:ext cx="1464275" cy="713125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</a:ln>
        </p:spPr>
      </p:sp>
      <p:sp>
        <p:nvSpPr>
          <p:cNvPr id="7172" name=""/>
          <p:cNvSpPr/>
          <p:nvPr/>
        </p:nvSpPr>
        <p:spPr>
          <a:xfrm>
            <a:off x="1545348" y="4656647"/>
            <a:ext cx="7602786" cy="71312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</a:ln>
        </p:spPr>
      </p:sp>
      <p:sp>
        <p:nvSpPr>
          <p:cNvPr id="7173" name=""/>
          <p:cNvSpPr/>
          <p:nvPr/>
        </p:nvSpPr>
        <p:spPr>
          <a:xfrm>
            <a:off x="1448474" y="0"/>
            <a:ext cx="100056" cy="687062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886" y="228700"/>
            <a:ext cx="8157118" cy="991073"/>
          </a:xfrm>
          <a:prstGeom prst="rect">
            <a:avLst/>
          </a:prstGeom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>单击此处编辑母版标题样式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06" y="1600930"/>
            <a:ext cx="8233321" cy="4528028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56157" y="6251242"/>
            <a:ext cx="2210846" cy="3652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D422D86A-5F52-4165-8473-F1B836277586}" type="datetime1"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pPr marL="0" lvl="0" indent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2017-08-18</a:t>
            </a:fld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57401" y="6251242"/>
            <a:ext cx="5576252" cy="3652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1400" b="0" i="0" mc:Ignorable="hp" hp:hslEmbossed="0">
                <a:solidFill>
                  <a:schemeClr val="tx2"/>
                </a:solidFill>
                <a:latin typeface="Tw Cen MT"/>
                <a:ea typeface="宋体"/>
                <a:sym typeface="Wingdings"/>
              </a:rPr>
              <a:t/>
            </a:r>
            <a:endParaRPr xmlns:mc="http://schemas.openxmlformats.org/markup-compatibility/2006" xmlns:hp="http://schemas.haansoft.com/office/presentation/8.0" lang="ko-KR" sz="1400" b="0" i="0" mc:Ignorable="hp" hp:hslEmbossed="0">
              <a:solidFill>
                <a:schemeClr val="tx2"/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136892" y="0"/>
            <a:ext cx="244557" cy="53361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none" lIns="90000" tIns="46800" rIns="90000" bIns="4680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fld id="{AD22CD3B-FDDF-4998-970C-76E6E0BEC65F}" type="slidenum">
              <a:rPr xmlns:mc="http://schemas.openxmlformats.org/markup-compatibility/2006" xmlns:hp="http://schemas.haansoft.com/office/presentation/8.0" lang="ko-KR" sz="1400" b="1" i="0" mc:Ignorable="hp" hp:hslEmbossed="0">
                <a:solidFill>
                  <a:srgbClr val="ffffff">
                    <a:alpha val="100000"/>
                  </a:srgbClr>
                </a:solidFill>
                <a:latin typeface="Tw Cen MT"/>
                <a:ea typeface="宋体"/>
                <a:sym typeface="Wingding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t>‹#›</a:t>
            </a:fld>
            <a:endParaRPr xmlns:mc="http://schemas.openxmlformats.org/markup-compatibility/2006" xmlns:hp="http://schemas.haansoft.com/office/presentation/8.0" lang="ko-KR" sz="1400" b="1" i="0" mc:Ignorable="hp" hp:hslEmbossed="0">
              <a:solidFill>
                <a:srgbClr val="ffffff">
                  <a:alpha val="100000"/>
                </a:srgbClr>
              </a:solidFill>
              <a:latin typeface="Tw Cen MT"/>
              <a:ea typeface="宋体"/>
              <a:sym typeface="Wingdings"/>
            </a:endParaRPr>
          </a:p>
        </p:txBody>
      </p:sp>
      <p:sp>
        <p:nvSpPr>
          <p:cNvPr id="8194" name=""/>
          <p:cNvSpPr/>
          <p:nvPr/>
        </p:nvSpPr>
        <p:spPr>
          <a:xfrm>
            <a:off x="6098756" y="0"/>
            <a:ext cx="320828" cy="68611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</a:ln>
        </p:spPr>
      </p:sp>
      <p:sp>
        <p:nvSpPr>
          <p:cNvPr id="8195" name=""/>
          <p:cNvSpPr/>
          <p:nvPr/>
        </p:nvSpPr>
        <p:spPr>
          <a:xfrm>
            <a:off x="6144820" y="609886"/>
            <a:ext cx="228700" cy="625124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</a:ln>
        </p:spPr>
      </p:sp>
      <p:sp>
        <p:nvSpPr>
          <p:cNvPr id="8196" name=""/>
          <p:cNvSpPr/>
          <p:nvPr/>
        </p:nvSpPr>
        <p:spPr>
          <a:xfrm>
            <a:off x="6144820" y="0"/>
            <a:ext cx="228700" cy="533616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27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28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9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Relationship Id="rId6" Type="http://schemas.openxmlformats.org/officeDocument/2006/relationships/image" Target="../media/image14.png"  /><Relationship Id="rId7" Type="http://schemas.openxmlformats.org/officeDocument/2006/relationships/image" Target="../media/image15.png"  /><Relationship Id="rId8" Type="http://schemas.openxmlformats.org/officeDocument/2006/relationships/image" Target="../media/image1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Relationship Id="rId4" Type="http://schemas.openxmlformats.org/officeDocument/2006/relationships/image" Target="../media/image19.png"  /><Relationship Id="rId5" Type="http://schemas.openxmlformats.org/officeDocument/2006/relationships/image" Target="../media/image20.png"  /><Relationship Id="rId6" Type="http://schemas.openxmlformats.org/officeDocument/2006/relationships/image" Target="../media/image21.png"  /><Relationship Id="rId7" Type="http://schemas.openxmlformats.org/officeDocument/2006/relationships/image" Target="../media/image22.png"  /><Relationship Id="rId8" Type="http://schemas.openxmlformats.org/officeDocument/2006/relationships/image" Target="../media/image23.png"  /><Relationship Id="rId9" Type="http://schemas.openxmlformats.org/officeDocument/2006/relationships/image" Target="../media/image2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2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2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"/>
          <p:cNvSpPr txBox="1"/>
          <p:nvPr/>
        </p:nvSpPr>
        <p:spPr>
          <a:xfrm>
            <a:off x="4731299" y="2647588"/>
            <a:ext cx="4828229" cy="182960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b">
            <a:noAutofit/>
          </a:bodyPr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400" b="1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Ivy Jin</a:t>
            </a:r>
            <a:br>
              <a:rPr xmlns:mc="http://schemas.openxmlformats.org/markup-compatibility/2006" xmlns:hp="http://schemas.haansoft.com/office/presentation/8.0" lang="ko-KR" sz="2400" b="1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</a:br>
            <a:br>
              <a:rPr xmlns:mc="http://schemas.openxmlformats.org/markup-compatibility/2006" xmlns:hp="http://schemas.haansoft.com/office/presentation/8.0" lang="ko-KR" sz="2800" b="1" i="0" mc:Ignorable="hp" hp:hslEmbossed="0">
                <a:solidFill>
                  <a:srgbClr val="b95b22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</a:br>
            <a:r>
              <a:rPr xmlns:mc="http://schemas.openxmlformats.org/markup-compatibility/2006" xmlns:hp="http://schemas.haansoft.com/office/presentation/8.0" lang="ko-KR" sz="2400" b="0" i="1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Rights Manager</a:t>
            </a:r>
            <a:br>
              <a:rPr xmlns:mc="http://schemas.openxmlformats.org/markup-compatibility/2006" xmlns:hp="http://schemas.haansoft.com/office/presentation/8.0" lang="ko-KR" sz="2400" b="0" i="1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</a:br>
            <a:r>
              <a:rPr xmlns:mc="http://schemas.openxmlformats.org/markup-compatibility/2006" xmlns:hp="http://schemas.haansoft.com/office/presentation/8.0" lang="ko-KR" sz="2400" b="0" i="1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jieli publishing house co ltd.</a:t>
            </a:r>
            <a:br>
              <a:rPr xmlns:mc="http://schemas.openxmlformats.org/markup-compatibility/2006" xmlns:hp="http://schemas.haansoft.com/office/presentation/8.0" lang="ko-KR" sz="2400" b="0" i="1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</a:br>
            <a:endParaRPr xmlns:mc="http://schemas.openxmlformats.org/markup-compatibility/2006" xmlns:hp="http://schemas.haansoft.com/office/presentation/8.0" lang="ko-KR" sz="2400" b="0" i="1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sp>
        <p:nvSpPr>
          <p:cNvPr id="9218" name=""/>
          <p:cNvSpPr txBox="1"/>
          <p:nvPr/>
        </p:nvSpPr>
        <p:spPr>
          <a:xfrm>
            <a:off x="2363276" y="6052693"/>
            <a:ext cx="6708643" cy="68610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rgbClr val="d0af72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   </a:t>
            </a:r>
            <a:r>
              <a:rPr xmlns:mc="http://schemas.openxmlformats.org/markup-compatibility/2006" xmlns:hp="http://schemas.haansoft.com/office/presentation/8.0" lang="ko-KR" sz="20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KOPUS Asian Publishers Fellowship Program 2017</a:t>
            </a:r>
            <a:endParaRPr xmlns:mc="http://schemas.openxmlformats.org/markup-compatibility/2006" xmlns:hp="http://schemas.haansoft.com/office/presentation/8.0" lang="ko-KR" sz="20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pic>
        <p:nvPicPr>
          <p:cNvPr id="9219" name="" descr="图片 3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171525" y="6194067"/>
            <a:ext cx="1847081" cy="42406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9220" name="" descr="图片 9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897325" y="4358097"/>
            <a:ext cx="7872805" cy="167080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" descr="图片 3"/>
          <p:cNvPicPr/>
          <p:nvPr/>
        </p:nvPicPr>
        <p:blipFill rotWithShape="1">
          <a:blip r:embed="rId2">
            <a:lum/>
          </a:blip>
          <a:srcRect r="4600"/>
          <a:stretch>
            <a:fillRect/>
          </a:stretch>
        </p:blipFill>
        <p:spPr>
          <a:xfrm>
            <a:off x="5790658" y="3070037"/>
            <a:ext cx="3357476" cy="273173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sp>
        <p:nvSpPr>
          <p:cNvPr id="18434" name="제목 1"/>
          <p:cNvSpPr>
            <a:spLocks noGrp="1"/>
          </p:cNvSpPr>
          <p:nvPr>
            <p:ph type="title" idx="0"/>
          </p:nvPr>
        </p:nvSpPr>
        <p:spPr>
          <a:xfrm>
            <a:off x="613069" y="228700"/>
            <a:ext cx="8157061" cy="991073"/>
          </a:xfrm>
          <a:solidFill>
            <a:srgbClr val="ffffff"/>
          </a:solidFill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Resolution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sp>
        <p:nvSpPr>
          <p:cNvPr id="18435" name=""/>
          <p:cNvSpPr txBox="1"/>
          <p:nvPr/>
        </p:nvSpPr>
        <p:spPr>
          <a:xfrm>
            <a:off x="613069" y="1669246"/>
            <a:ext cx="8157061" cy="435485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ko-KR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rgbClr val="558bb8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THE ONLY WAY: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rgbClr val="558bb8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800" b="1" i="1" u="sng" mc:Ignorable="hp" hp:hslEmbossed="0">
                <a:solidFill>
                  <a:srgbClr val="b95b22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MORE COMMUNICATION AND UNDERSTANDING!</a:t>
            </a:r>
            <a:endParaRPr xmlns:mc="http://schemas.openxmlformats.org/markup-compatibility/2006" xmlns:hp="http://schemas.haansoft.com/office/presentation/8.0" lang="ko-KR" sz="2800" b="1" i="1" u="sng" mc:Ignorable="hp" hp:hslEmbossed="0">
              <a:solidFill>
                <a:srgbClr val="b95b22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ko-KR" sz="2800" b="0" i="0" u="sng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AutoNum type="arabicPeriod"/>
              <a:defRPr lang="ko-KR" altLang="en-US"/>
            </a:pPr>
            <a:endParaRPr xmlns:mc="http://schemas.openxmlformats.org/markup-compatibility/2006" xmlns:hp="http://schemas.haansoft.com/office/presentation/8.0" lang="ko-KR" altLang="ko-KR" sz="2800" b="0" i="0" u="sng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AutoNum type="arabicPeriod"/>
              <a:defRPr lang="ko-KR" altLang="en-US"/>
            </a:pPr>
            <a:endParaRPr xmlns:mc="http://schemas.openxmlformats.org/markup-compatibility/2006" xmlns:hp="http://schemas.haansoft.com/office/presentation/8.0" lang="ko-KR" altLang="ko-KR" sz="2800" b="0" i="0" u="sng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rgbClr val="558bb8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*When the authors visit your country*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rgbClr val="558bb8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제목 1"/>
          <p:cNvSpPr>
            <a:spLocks noGrp="1"/>
          </p:cNvSpPr>
          <p:nvPr>
            <p:ph type="title" idx="0"/>
          </p:nvPr>
        </p:nvSpPr>
        <p:spPr>
          <a:xfrm>
            <a:off x="613069" y="228700"/>
            <a:ext cx="8157061" cy="991073"/>
          </a:xfrm>
          <a:solidFill>
            <a:srgbClr val="ffffff"/>
          </a:solidFill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Chinese Book Market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sp>
        <p:nvSpPr>
          <p:cNvPr id="19458" name=""/>
          <p:cNvSpPr txBox="1"/>
          <p:nvPr/>
        </p:nvSpPr>
        <p:spPr>
          <a:xfrm>
            <a:off x="613069" y="1689849"/>
            <a:ext cx="8157061" cy="480595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rgbClr val="558bb8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Statistics of 2016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rgbClr val="558bb8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17.25 Million Kinds in total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Over 210 thousand kinds of new books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endParaRPr xmlns:mc="http://schemas.openxmlformats.org/markup-compatibility/2006" xmlns:hp="http://schemas.haansoft.com/office/presentation/8.0" lang="ko-KR" alt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Children’s Books: 23.51% of the whole market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r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ko-KR" sz="2000" b="0" i="0" mc:Ignorable="hp" hp:hslEmbossed="0">
              <a:solidFill>
                <a:srgbClr val="b95b22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r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000" b="0" i="0" mc:Ignorable="hp" hp:hslEmbossed="0">
                <a:solidFill>
                  <a:srgbClr val="b95b22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Info from OpenBook </a:t>
            </a:r>
            <a:endParaRPr xmlns:mc="http://schemas.openxmlformats.org/markup-compatibility/2006" xmlns:hp="http://schemas.haansoft.com/office/presentation/8.0" lang="ko-KR" sz="2000" b="0" i="0" mc:Ignorable="hp" hp:hslEmbossed="0">
              <a:solidFill>
                <a:srgbClr val="b95b22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" descr="图片 3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709943" y="3824425"/>
            <a:ext cx="3706892" cy="277461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sp>
        <p:nvSpPr>
          <p:cNvPr id="20482" name="제목 1"/>
          <p:cNvSpPr>
            <a:spLocks noGrp="1"/>
          </p:cNvSpPr>
          <p:nvPr>
            <p:ph type="title" idx="0"/>
          </p:nvPr>
        </p:nvSpPr>
        <p:spPr>
          <a:xfrm>
            <a:off x="613069" y="228700"/>
            <a:ext cx="8157061" cy="991073"/>
          </a:xfrm>
          <a:solidFill>
            <a:srgbClr val="ffffff"/>
          </a:solidFill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Main Trend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sp>
        <p:nvSpPr>
          <p:cNvPr id="20483" name=""/>
          <p:cNvSpPr txBox="1"/>
          <p:nvPr/>
        </p:nvSpPr>
        <p:spPr>
          <a:xfrm>
            <a:off x="613069" y="1600904"/>
            <a:ext cx="8157061" cy="449785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Different ways to cooperate, not only simply sell or buy copyrights.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Pay more attention to original titles.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More international projects.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</p:txBody>
      </p:sp>
      <p:sp>
        <p:nvSpPr>
          <p:cNvPr id="20484" name=""/>
          <p:cNvSpPr txBox="1"/>
          <p:nvPr/>
        </p:nvSpPr>
        <p:spPr>
          <a:xfrm>
            <a:off x="5120414" y="4597909"/>
            <a:ext cx="3542086" cy="90671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none" lIns="90000" tIns="46800" rIns="90000" bIns="46800" anchor="t">
            <a:spAutoFit/>
          </a:bodyPr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1800" b="0" i="0" mc:Ignorable="hp" hp:hslEmbossed="0">
                <a:solidFill>
                  <a:schemeClr val="tx1"/>
                </a:solidFill>
                <a:latin typeface="Tw Cen MT"/>
                <a:ea typeface="华文仿宋"/>
                <a:sym typeface="Wingdings"/>
              </a:rPr>
              <a:t>Text by Chinese writer</a:t>
            </a:r>
            <a:endParaRPr xmlns:mc="http://schemas.openxmlformats.org/markup-compatibility/2006" xmlns:hp="http://schemas.haansoft.com/office/presentation/8.0" lang="ko-KR" sz="18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1800" b="0" i="0" mc:Ignorable="hp" hp:hslEmbossed="0">
                <a:solidFill>
                  <a:schemeClr val="tx1"/>
                </a:solidFill>
                <a:latin typeface="Tw Cen MT"/>
                <a:ea typeface="华文仿宋"/>
                <a:sym typeface="Wingdings"/>
              </a:rPr>
              <a:t>Illustration by Brazilian Illustrator </a:t>
            </a:r>
            <a:endParaRPr xmlns:mc="http://schemas.openxmlformats.org/markup-compatibility/2006" xmlns:hp="http://schemas.haansoft.com/office/presentation/8.0" lang="ko-KR" sz="18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ko-KR" sz="18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제목 1"/>
          <p:cNvSpPr>
            <a:spLocks noGrp="1"/>
          </p:cNvSpPr>
          <p:nvPr>
            <p:ph type="title" idx="0"/>
          </p:nvPr>
        </p:nvSpPr>
        <p:spPr>
          <a:xfrm>
            <a:off x="613069" y="228700"/>
            <a:ext cx="8157061" cy="991073"/>
          </a:xfrm>
          <a:solidFill>
            <a:srgbClr val="ffffff"/>
          </a:solidFill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Contact Me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sp>
        <p:nvSpPr>
          <p:cNvPr id="21506" name=""/>
          <p:cNvSpPr txBox="1"/>
          <p:nvPr/>
        </p:nvSpPr>
        <p:spPr>
          <a:xfrm>
            <a:off x="2182203" y="2603088"/>
            <a:ext cx="4793276" cy="241090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rgbClr val="558bb8">
                  <a:alpha val="100000"/>
                </a:srgbClr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rgbClr val="558bb8">
                    <a:alpha val="100000"/>
                  </a:srgbClr>
                </a:solidFill>
                <a:latin typeface="Times New Roman"/>
                <a:ea typeface="宋体"/>
                <a:sym typeface="Wingdings"/>
              </a:rPr>
              <a:t>Mail</a:t>
            </a: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imes New Roman"/>
                <a:ea typeface="宋体"/>
                <a:sym typeface="Wingdings"/>
              </a:rPr>
              <a:t>: ivy_jin@foxmail.com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imes New Roman"/>
              <a:ea typeface="宋体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rgbClr val="558bb8">
                  <a:alpha val="100000"/>
                </a:srgbClr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rgbClr val="558bb8">
                    <a:alpha val="100000"/>
                  </a:srgbClr>
                </a:solidFill>
                <a:latin typeface="Times New Roman"/>
                <a:ea typeface="宋体"/>
                <a:sym typeface="Wingdings"/>
              </a:rPr>
              <a:t>Tel</a:t>
            </a: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imes New Roman"/>
                <a:ea typeface="宋体"/>
                <a:sym typeface="Wingdings"/>
              </a:rPr>
              <a:t>: 0086-10-65543067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imes New Roman"/>
              <a:ea typeface="宋体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rgbClr val="558bb8">
                  <a:alpha val="100000"/>
                </a:srgbClr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rgbClr val="558bb8">
                    <a:alpha val="100000"/>
                  </a:srgbClr>
                </a:solidFill>
                <a:latin typeface="Times New Roman"/>
                <a:ea typeface="宋体"/>
                <a:sym typeface="Wingdings"/>
              </a:rPr>
              <a:t>QQ</a:t>
            </a: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imes New Roman"/>
                <a:ea typeface="宋体"/>
                <a:sym typeface="Wingdings"/>
              </a:rPr>
              <a:t>: 2037528366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imes New Roman"/>
              <a:ea typeface="宋体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rgbClr val="558bb8">
                  <a:alpha val="100000"/>
                </a:srgbClr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rgbClr val="558bb8">
                    <a:alpha val="100000"/>
                  </a:srgbClr>
                </a:solidFill>
                <a:latin typeface="Times New Roman"/>
                <a:ea typeface="宋体"/>
                <a:sym typeface="Wingdings"/>
              </a:rPr>
              <a:t>Wechat</a:t>
            </a: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imes New Roman"/>
                <a:ea typeface="宋体"/>
                <a:sym typeface="Wingdings"/>
              </a:rPr>
              <a:t>: xianxian101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imes New Roman"/>
              <a:ea typeface="宋体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"/>
          <p:cNvSpPr txBox="1"/>
          <p:nvPr/>
        </p:nvSpPr>
        <p:spPr>
          <a:xfrm>
            <a:off x="613069" y="2812749"/>
            <a:ext cx="8157061" cy="90207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p>
            <a:pPr marL="0" lvl="0" indent="0" algn="ctr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000" b="1" i="0" mc:Ignorable="hp" hp:hslEmbossed="0">
                <a:solidFill>
                  <a:srgbClr val="b95b22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Thanks a lot !</a:t>
            </a:r>
            <a:endParaRPr xmlns:mc="http://schemas.openxmlformats.org/markup-compatibility/2006" xmlns:hp="http://schemas.haansoft.com/office/presentation/8.0" lang="ko-KR" sz="4000" b="1" i="0" mc:Ignorable="hp" hp:hslEmbossed="0">
              <a:solidFill>
                <a:srgbClr val="b95b22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제목 1"/>
          <p:cNvSpPr>
            <a:spLocks noGrp="1"/>
          </p:cNvSpPr>
          <p:nvPr>
            <p:ph type="title" idx="0"/>
          </p:nvPr>
        </p:nvSpPr>
        <p:spPr>
          <a:xfrm>
            <a:off x="613069" y="228700"/>
            <a:ext cx="8157061" cy="991073"/>
          </a:xfrm>
          <a:solidFill>
            <a:srgbClr val="ffffff"/>
          </a:solidFill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Index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sp>
        <p:nvSpPr>
          <p:cNvPr id="10242" name=""/>
          <p:cNvSpPr txBox="1"/>
          <p:nvPr/>
        </p:nvSpPr>
        <p:spPr>
          <a:xfrm>
            <a:off x="662316" y="2261601"/>
            <a:ext cx="5018738" cy="28461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p>
            <a:pPr marL="540000" lvl="0" indent="-54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mn-ea"/>
              <a:buAutoNum type="arabicPeriod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Introduction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540000" lvl="0" indent="-54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mn-ea"/>
              <a:buAutoNum type="arabicPeriod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How to manage writers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540000" lvl="0" indent="-54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mn-ea"/>
              <a:buAutoNum type="arabicPeriod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Conflict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540000" lvl="0" indent="-54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mn-ea"/>
              <a:buAutoNum type="arabicPeriod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Resolution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540000" lvl="0" indent="-54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mn-ea"/>
              <a:buAutoNum type="arabicPeriod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Chinese Book Market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pic>
        <p:nvPicPr>
          <p:cNvPr id="10243" name="" descr="图片 4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5681054" y="3562391"/>
            <a:ext cx="2345800" cy="191855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제목 1"/>
          <p:cNvSpPr>
            <a:spLocks noGrp="1"/>
          </p:cNvSpPr>
          <p:nvPr>
            <p:ph type="title" idx="0"/>
          </p:nvPr>
        </p:nvSpPr>
        <p:spPr>
          <a:xfrm>
            <a:off x="613069" y="228700"/>
            <a:ext cx="8157061" cy="991073"/>
          </a:xfrm>
          <a:solidFill>
            <a:srgbClr val="ffffff"/>
          </a:solidFill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Introduction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sp>
        <p:nvSpPr>
          <p:cNvPr id="11266" name=""/>
          <p:cNvSpPr txBox="1"/>
          <p:nvPr/>
        </p:nvSpPr>
        <p:spPr>
          <a:xfrm>
            <a:off x="613069" y="1600904"/>
            <a:ext cx="8157061" cy="225054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p>
            <a:pPr marL="0" lvl="0" indent="0" algn="l">
              <a:lnSpc>
                <a:spcPct val="8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200" b="0" i="0" mc:Ignorable="hp" hp:hslEmbossed="0">
                <a:solidFill>
                  <a:srgbClr val="b95b22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Self-Introduction</a:t>
            </a:r>
            <a:endParaRPr xmlns:mc="http://schemas.openxmlformats.org/markup-compatibility/2006" xmlns:hp="http://schemas.haansoft.com/office/presentation/8.0" lang="ko-KR" sz="2200" b="0" i="0" mc:Ignorable="hp" hp:hslEmbossed="0">
              <a:solidFill>
                <a:srgbClr val="b95b22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8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ko-KR" sz="27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8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Rights Manager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8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Main Responsibility: International Rights Cooperation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8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Main Project: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pic>
        <p:nvPicPr>
          <p:cNvPr id="11267" name="" descr="图片 3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2315649" y="4226270"/>
            <a:ext cx="1807382" cy="24093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1268" name="" descr="图片 4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4281826" y="4186571"/>
            <a:ext cx="2314030" cy="267455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1269" name="" descr="图片 5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6595856" y="4172278"/>
            <a:ext cx="2337871" cy="252843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1270" name="" descr="图片 6"/>
          <p:cNvPicPr/>
          <p:nvPr/>
        </p:nvPicPr>
        <p:blipFill rotWithShape="1">
          <a:blip r:embed="rId5">
            <a:lum/>
          </a:blip>
          <a:stretch>
            <a:fillRect/>
          </a:stretch>
        </p:blipFill>
        <p:spPr>
          <a:xfrm>
            <a:off x="160414" y="4256421"/>
            <a:ext cx="2115480" cy="233150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1271" name="" descr="图片 7"/>
          <p:cNvPicPr/>
          <p:nvPr/>
        </p:nvPicPr>
        <p:blipFill rotWithShape="1">
          <a:blip r:embed="rId6">
            <a:lum/>
          </a:blip>
          <a:srcRect l="6690" t="8280" r="9100" b="4450"/>
          <a:stretch>
            <a:fillRect/>
          </a:stretch>
        </p:blipFill>
        <p:spPr>
          <a:xfrm>
            <a:off x="6857946" y="1600904"/>
            <a:ext cx="1743841" cy="121977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제목 1"/>
          <p:cNvSpPr>
            <a:spLocks noGrp="1"/>
          </p:cNvSpPr>
          <p:nvPr>
            <p:ph type="title" idx="0"/>
          </p:nvPr>
        </p:nvSpPr>
        <p:spPr>
          <a:xfrm>
            <a:off x="613069" y="228700"/>
            <a:ext cx="8157061" cy="991073"/>
          </a:xfrm>
          <a:solidFill>
            <a:srgbClr val="ffffff"/>
          </a:solidFill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Introduction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sp>
        <p:nvSpPr>
          <p:cNvPr id="12290" name=""/>
          <p:cNvSpPr txBox="1"/>
          <p:nvPr/>
        </p:nvSpPr>
        <p:spPr>
          <a:xfrm>
            <a:off x="613069" y="1600904"/>
            <a:ext cx="8157061" cy="449785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rgbClr val="b95b22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Company Introduction: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rgbClr val="b95b22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ctr">
              <a:lnSpc>
                <a:spcPct val="15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900" b="1" i="1" u="sng" mc:Ignorable="hp" hp:hslEmbossed="0">
                <a:solidFill>
                  <a:srgbClr val="558bb8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Jieli Publishing House</a:t>
            </a:r>
            <a:endParaRPr xmlns:mc="http://schemas.openxmlformats.org/markup-compatibility/2006" xmlns:hp="http://schemas.haansoft.com/office/presentation/8.0" lang="ko-KR" sz="2900" b="1" i="1" u="sng" mc:Ignorable="hp" hp:hslEmbossed="0">
              <a:solidFill>
                <a:srgbClr val="558bb8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5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Founded in 1990 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Specializing in children and adolescence literature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An average of nearly 500 books every year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To synchronize the readings of Chinese children and young adults with the world and to let the world get to know a wonderful China. 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ctr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</p:txBody>
      </p:sp>
      <p:pic>
        <p:nvPicPr>
          <p:cNvPr id="12291" name="" descr="图片 3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6586364" y="1707325"/>
            <a:ext cx="1875668" cy="187728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제목 1"/>
          <p:cNvSpPr>
            <a:spLocks noGrp="1"/>
          </p:cNvSpPr>
          <p:nvPr>
            <p:ph type="title" idx="0"/>
          </p:nvPr>
        </p:nvSpPr>
        <p:spPr>
          <a:xfrm>
            <a:off x="613069" y="228700"/>
            <a:ext cx="8157061" cy="991073"/>
          </a:xfrm>
          <a:solidFill>
            <a:srgbClr val="ffffff"/>
          </a:solidFill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Partners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sp>
        <p:nvSpPr>
          <p:cNvPr id="13314" name=""/>
          <p:cNvSpPr txBox="1"/>
          <p:nvPr/>
        </p:nvSpPr>
        <p:spPr>
          <a:xfrm>
            <a:off x="4840903" y="1761318"/>
            <a:ext cx="3929227" cy="449785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Editions Gallimard (France)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Hachette (France)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 Nathan (France)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Doshinsha (Japan)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Fukuinkan Shoten Publishers (Japan)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 Kaiseisha (Japan) Kodansha (Japan)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 Hong Kong Bliss Press Ltd.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Char char="l"/>
              <a:defRPr lang="ko-KR" altLang="en-US"/>
            </a:pPr>
            <a:endParaRPr xmlns:mc="http://schemas.openxmlformats.org/markup-compatibility/2006" xmlns:hp="http://schemas.haansoft.com/office/presentation/8.0" lang="ko-KR" alt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/>
              <a:buChar char="l"/>
              <a:defRPr lang="ko-KR" altLang="en-US"/>
            </a:pPr>
            <a:endParaRPr xmlns:mc="http://schemas.openxmlformats.org/markup-compatibility/2006" xmlns:hp="http://schemas.haansoft.com/office/presentation/8.0" lang="ko-KR" altLang="ko-KR" sz="1800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</p:txBody>
      </p:sp>
      <p:sp>
        <p:nvSpPr>
          <p:cNvPr id="13315" name=""/>
          <p:cNvSpPr txBox="1"/>
          <p:nvPr/>
        </p:nvSpPr>
        <p:spPr>
          <a:xfrm>
            <a:off x="613069" y="1761318"/>
            <a:ext cx="4056308" cy="449785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p>
            <a:pPr marL="360000" lvl="0" indent="-36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Usborne Publishing Ltd.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360000" lvl="0" indent="-36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HarperCollins Publishers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360000" lvl="0" indent="-36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Random House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360000" lvl="0" indent="-36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Scholastic Co.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360000" lvl="0" indent="-36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Simon &amp; Schuster Inc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360000" lvl="0" indent="-36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Penguin Books (UK)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360000" lvl="0" indent="-36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DK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360000" lvl="0" indent="-36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Thienemann (Germany)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360000" lvl="0" indent="-36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l"/>
              <a:defRPr lang="ko-KR" altLang="en-US"/>
            </a:pPr>
            <a:r>
              <a:rPr xmlns:mc="http://schemas.openxmlformats.org/markup-compatibility/2006" xmlns:hp="http://schemas.haansoft.com/office/presentation/8.0" lang="ko-KR" sz="2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Ravensburger Buchverlag (Germany)</a:t>
            </a:r>
            <a:endParaRPr xmlns:mc="http://schemas.openxmlformats.org/markup-compatibility/2006" xmlns:hp="http://schemas.haansoft.com/office/presentation/8.0" 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360000" lvl="0" indent="-36000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l"/>
              <a:defRPr lang="ko-KR" altLang="en-US"/>
            </a:pPr>
            <a:endParaRPr xmlns:mc="http://schemas.openxmlformats.org/markup-compatibility/2006" xmlns:hp="http://schemas.haansoft.com/office/presentation/8.0" lang="ko-KR" altLang="ko-KR" sz="2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제목 1"/>
          <p:cNvSpPr>
            <a:spLocks noGrp="1"/>
          </p:cNvSpPr>
          <p:nvPr>
            <p:ph type="title" idx="0"/>
          </p:nvPr>
        </p:nvSpPr>
        <p:spPr>
          <a:xfrm>
            <a:off x="613069" y="228700"/>
            <a:ext cx="8157061" cy="991073"/>
          </a:xfrm>
          <a:solidFill>
            <a:srgbClr val="ffffff"/>
          </a:solidFill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Brands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pic>
        <p:nvPicPr>
          <p:cNvPr id="14338" name="" descr="图片 3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250922" y="1731167"/>
            <a:ext cx="2398229" cy="166919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4339" name="" descr="图片 4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4370772" y="1731167"/>
            <a:ext cx="2649152" cy="217745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4340" name="" descr="图片 5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2248926" y="2314030"/>
            <a:ext cx="2121845" cy="24919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4341" name="" descr="图片 7"/>
          <p:cNvPicPr/>
          <p:nvPr/>
        </p:nvPicPr>
        <p:blipFill rotWithShape="1">
          <a:blip r:embed="rId5">
            <a:lum/>
          </a:blip>
          <a:stretch>
            <a:fillRect/>
          </a:stretch>
        </p:blipFill>
        <p:spPr>
          <a:xfrm>
            <a:off x="117532" y="4966365"/>
            <a:ext cx="2750772" cy="144847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4342" name="" descr="图片 8"/>
          <p:cNvPicPr/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3476628" y="4966365"/>
            <a:ext cx="1041883" cy="119436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4343" name="" descr="图片 9"/>
          <p:cNvPicPr/>
          <p:nvPr/>
        </p:nvPicPr>
        <p:blipFill rotWithShape="1">
          <a:blip r:embed="rId7">
            <a:lum/>
          </a:blip>
          <a:stretch>
            <a:fillRect/>
          </a:stretch>
        </p:blipFill>
        <p:spPr>
          <a:xfrm>
            <a:off x="6788041" y="1504030"/>
            <a:ext cx="2360094" cy="337500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4344" name="" descr="图片 10"/>
          <p:cNvPicPr/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4928229" y="4669378"/>
            <a:ext cx="3503652" cy="21790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제목 1"/>
          <p:cNvSpPr>
            <a:spLocks noGrp="1"/>
          </p:cNvSpPr>
          <p:nvPr>
            <p:ph type="title" idx="0"/>
          </p:nvPr>
        </p:nvSpPr>
        <p:spPr>
          <a:xfrm>
            <a:off x="613069" y="228700"/>
            <a:ext cx="8157061" cy="991073"/>
          </a:xfrm>
          <a:solidFill>
            <a:srgbClr val="ffffff"/>
          </a:solidFill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Original Titles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pic>
        <p:nvPicPr>
          <p:cNvPr id="15362" name="" descr="图片 3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198549" y="1672373"/>
            <a:ext cx="1793088" cy="235696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5363" name="" descr="图片 4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2120282" y="1767683"/>
            <a:ext cx="2823860" cy="234105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5364" name="" descr="图片 5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5067985" y="1767683"/>
            <a:ext cx="1955121" cy="223781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5365" name="" descr="图片 6"/>
          <p:cNvPicPr/>
          <p:nvPr/>
        </p:nvPicPr>
        <p:blipFill rotWithShape="1">
          <a:blip r:embed="rId5">
            <a:lum/>
          </a:blip>
          <a:stretch>
            <a:fillRect/>
          </a:stretch>
        </p:blipFill>
        <p:spPr>
          <a:xfrm>
            <a:off x="7023107" y="1686666"/>
            <a:ext cx="2104425" cy="228706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5366" name="" descr="图片 7"/>
          <p:cNvPicPr/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90508" y="4094443"/>
            <a:ext cx="2029773" cy="269203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5367" name="" descr="图片 8"/>
          <p:cNvPicPr/>
          <p:nvPr/>
        </p:nvPicPr>
        <p:blipFill rotWithShape="1">
          <a:blip r:embed="rId7">
            <a:lum/>
          </a:blip>
          <a:stretch>
            <a:fillRect/>
          </a:stretch>
        </p:blipFill>
        <p:spPr>
          <a:xfrm>
            <a:off x="2314030" y="4108737"/>
            <a:ext cx="1996384" cy="255384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5368" name="" descr="图片 9"/>
          <p:cNvPicPr/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4421581" y="4280263"/>
            <a:ext cx="2407777" cy="226003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pic>
        <p:nvPicPr>
          <p:cNvPr id="15369" name="" descr="图片 10"/>
          <p:cNvPicPr/>
          <p:nvPr/>
        </p:nvPicPr>
        <p:blipFill rotWithShape="1">
          <a:blip r:embed="rId9">
            <a:lum/>
          </a:blip>
          <a:stretch>
            <a:fillRect/>
          </a:stretch>
        </p:blipFill>
        <p:spPr>
          <a:xfrm>
            <a:off x="6822994" y="4081713"/>
            <a:ext cx="2348982" cy="270158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" descr="图片 3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5604839" y="3811750"/>
            <a:ext cx="3543295" cy="228700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  <p:sp>
        <p:nvSpPr>
          <p:cNvPr id="16386" name="제목 1"/>
          <p:cNvSpPr>
            <a:spLocks noGrp="1"/>
          </p:cNvSpPr>
          <p:nvPr>
            <p:ph type="title" idx="0"/>
          </p:nvPr>
        </p:nvSpPr>
        <p:spPr>
          <a:xfrm>
            <a:off x="613069" y="228700"/>
            <a:ext cx="8157061" cy="991073"/>
          </a:xfrm>
          <a:solidFill>
            <a:srgbClr val="ffffff"/>
          </a:solidFill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How to manage writers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sp>
        <p:nvSpPr>
          <p:cNvPr id="16387" name=""/>
          <p:cNvSpPr txBox="1"/>
          <p:nvPr/>
        </p:nvSpPr>
        <p:spPr>
          <a:xfrm>
            <a:off x="613069" y="1600904"/>
            <a:ext cx="8157061" cy="449785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rgbClr val="b95b22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Main Differences: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rgbClr val="b95b22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AutoNum type="arabicPeriod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Not only </a:t>
            </a: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rgbClr val="558bb8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domestic</a:t>
            </a: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 Projects </a:t>
            </a:r>
            <a:r>
              <a:rPr xmlns:mc="http://schemas.openxmlformats.org/markup-compatibility/2006" xmlns:hp="http://schemas.haansoft.com/office/presentation/8.0" lang="ko-KR" sz="2800" b="0" i="1" mc:Ignorable="hp" hp:hslEmbossed="0">
                <a:solidFill>
                  <a:srgbClr val="b95b22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(international)</a:t>
            </a:r>
            <a:endParaRPr xmlns:mc="http://schemas.openxmlformats.org/markup-compatibility/2006" xmlns:hp="http://schemas.haansoft.com/office/presentation/8.0" lang="ko-KR" sz="2800" b="0" i="1" mc:Ignorable="hp" hp:hslEmbossed="0">
              <a:solidFill>
                <a:srgbClr val="b95b22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AutoNum type="arabicPeriod"/>
              <a:defRPr lang="ko-KR" altLang="en-US"/>
            </a:pPr>
            <a:endParaRPr xmlns:mc="http://schemas.openxmlformats.org/markup-compatibility/2006" xmlns:hp="http://schemas.haansoft.com/office/presentation/8.0" lang="ko-KR" alt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AutoNum type="arabicPeriod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Not only </a:t>
            </a: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rgbClr val="558bb8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direct</a:t>
            </a: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 Communication </a:t>
            </a:r>
            <a:r>
              <a:rPr xmlns:mc="http://schemas.openxmlformats.org/markup-compatibility/2006" xmlns:hp="http://schemas.haansoft.com/office/presentation/8.0" lang="ko-KR" sz="2800" b="0" i="1" mc:Ignorable="hp" hp:hslEmbossed="0">
                <a:solidFill>
                  <a:srgbClr val="b95b22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(indirect)</a:t>
            </a:r>
            <a:endParaRPr xmlns:mc="http://schemas.openxmlformats.org/markup-compatibility/2006" xmlns:hp="http://schemas.haansoft.com/office/presentation/8.0" lang="ko-KR" sz="2800" b="0" i="1" mc:Ignorable="hp" hp:hslEmbossed="0">
              <a:solidFill>
                <a:srgbClr val="b95b22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AutoNum type="arabicPeriod"/>
              <a:defRPr lang="ko-KR" altLang="en-US"/>
            </a:pPr>
            <a:endParaRPr xmlns:mc="http://schemas.openxmlformats.org/markup-compatibility/2006" xmlns:hp="http://schemas.haansoft.com/office/presentation/8.0" lang="ko-KR" alt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/>
              <a:buAutoNum type="arabicPeriod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Not only </a:t>
            </a: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rgbClr val="558bb8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writers </a:t>
            </a:r>
            <a:r>
              <a:rPr xmlns:mc="http://schemas.openxmlformats.org/markup-compatibility/2006" xmlns:hp="http://schemas.haansoft.com/office/presentation/8.0" lang="ko-KR" sz="2800" b="0" i="1" mc:Ignorable="hp" hp:hslEmbossed="0">
                <a:solidFill>
                  <a:srgbClr val="b95b22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(illustrator, agency)</a:t>
            </a:r>
            <a:endParaRPr xmlns:mc="http://schemas.openxmlformats.org/markup-compatibility/2006" xmlns:hp="http://schemas.haansoft.com/office/presentation/8.0" lang="ko-KR" sz="2800" b="0" i="1" mc:Ignorable="hp" hp:hslEmbossed="0">
              <a:solidFill>
                <a:srgbClr val="b95b22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rgbClr val="b95b22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제목 1"/>
          <p:cNvSpPr>
            <a:spLocks noGrp="1"/>
          </p:cNvSpPr>
          <p:nvPr>
            <p:ph type="title" idx="0"/>
          </p:nvPr>
        </p:nvSpPr>
        <p:spPr>
          <a:xfrm>
            <a:off x="613069" y="228700"/>
            <a:ext cx="8157061" cy="991073"/>
          </a:xfrm>
          <a:solidFill>
            <a:srgbClr val="ffffff"/>
          </a:solidFill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44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Conflict</a:t>
            </a:r>
            <a:endParaRPr xmlns:mc="http://schemas.openxmlformats.org/markup-compatibility/2006" xmlns:hp="http://schemas.haansoft.com/office/presentation/8.0" lang="ko-KR" sz="44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</p:txBody>
      </p:sp>
      <p:sp>
        <p:nvSpPr>
          <p:cNvPr id="17410" name=""/>
          <p:cNvSpPr txBox="1"/>
          <p:nvPr/>
        </p:nvSpPr>
        <p:spPr>
          <a:xfrm>
            <a:off x="613069" y="1600904"/>
            <a:ext cx="8157061" cy="449785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 lang="ko-KR" altLang="en-US"/>
            </a:pPr>
            <a:endParaRPr xmlns:mc="http://schemas.openxmlformats.org/markup-compatibility/2006" xmlns:hp="http://schemas.haansoft.com/office/presentation/8.0" lang="ko-KR" altLang="ko-KR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ko-KR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 lang="ko-KR" altLang="en-US"/>
            </a:pPr>
            <a:endParaRPr xmlns:mc="http://schemas.openxmlformats.org/markup-compatibility/2006" xmlns:hp="http://schemas.haansoft.com/office/presentation/8.0" lang="ko-KR" altLang="ko-KR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 lang="ko-KR" altLang="en-US"/>
            </a:pPr>
            <a:endParaRPr xmlns:mc="http://schemas.openxmlformats.org/markup-compatibility/2006" xmlns:hp="http://schemas.haansoft.com/office/presentation/8.0" lang="ko-KR" altLang="ko-KR" b="0" i="0" mc:Ignorable="hp" hp:hslEmbossed="0">
              <a:solidFill>
                <a:schemeClr val="tx1"/>
              </a:solidFill>
              <a:latin typeface="Tw Cen MT"/>
              <a:ea typeface="华文仿宋"/>
              <a:sym typeface="Wingdings"/>
            </a:endParaRPr>
          </a:p>
        </p:txBody>
      </p:sp>
      <p:sp>
        <p:nvSpPr>
          <p:cNvPr id="17411" name=""/>
          <p:cNvSpPr txBox="1"/>
          <p:nvPr/>
        </p:nvSpPr>
        <p:spPr>
          <a:xfrm>
            <a:off x="765499" y="1753389"/>
            <a:ext cx="8157118" cy="449785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90000" tIns="46800" rIns="90000" bIns="46800" anchor="t">
            <a:noAutofit/>
          </a:bodyPr>
          <a:p>
            <a:pPr marL="0" lvl="0" indent="0" algn="ctr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sz="2900" b="1" i="1" u="sng" mc:Ignorable="hp" hp:hslEmbossed="0">
                <a:solidFill>
                  <a:srgbClr val="b95b22">
                    <a:alpha val="100000"/>
                  </a:srgbClr>
                </a:solidFill>
                <a:latin typeface="Tw Cen MT"/>
                <a:ea typeface="华文仿宋"/>
                <a:sym typeface="Wingdings"/>
              </a:rPr>
              <a:t>Differences</a:t>
            </a:r>
            <a:endParaRPr xmlns:mc="http://schemas.openxmlformats.org/markup-compatibility/2006" xmlns:hp="http://schemas.haansoft.com/office/presentation/8.0" lang="ko-KR" sz="2900" b="1" i="1" u="sng" mc:Ignorable="hp" hp:hslEmbossed="0">
              <a:solidFill>
                <a:srgbClr val="b95b22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ctr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1" i="1" u="sng" mc:Ignorable="hp" hp:hslEmbossed="0">
              <a:solidFill>
                <a:srgbClr val="b95b22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AutoNum type="arabicPeriod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Different Culture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AutoNum type="arabicPeriod"/>
              <a:defRPr lang="ko-KR" altLang="en-US"/>
            </a:pPr>
            <a:endParaRPr xmlns:mc="http://schemas.openxmlformats.org/markup-compatibility/2006" xmlns:hp="http://schemas.haansoft.com/office/presentation/8.0" lang="ko-KR" alt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AutoNum type="arabicPeriod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Different Business Model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AutoNum type="arabicPeriod"/>
              <a:defRPr lang="ko-KR" altLang="en-US"/>
            </a:pPr>
            <a:endParaRPr xmlns:mc="http://schemas.openxmlformats.org/markup-compatibility/2006" xmlns:hp="http://schemas.haansoft.com/office/presentation/8.0" lang="ko-KR" alt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AutoNum type="arabicPeriod"/>
              <a:defRPr lang="ko-KR" altLang="en-US"/>
            </a:pPr>
            <a:r>
              <a:rPr xmlns:mc="http://schemas.openxmlformats.org/markup-compatibility/2006" xmlns:hp="http://schemas.haansoft.com/office/presentation/8.0" lang="ko-KR" sz="2800" b="0" i="0" mc:Ignorable="hp" hp:hslEmbossed="0">
                <a:solidFill>
                  <a:schemeClr val="tx2"/>
                </a:solidFill>
                <a:latin typeface="Tw Cen MT"/>
                <a:ea typeface="华文仿宋"/>
                <a:sym typeface="Wingdings"/>
              </a:rPr>
              <a:t>Different Request</a:t>
            </a:r>
            <a:endParaRPr xmlns:mc="http://schemas.openxmlformats.org/markup-compatibility/2006" xmlns:hp="http://schemas.haansoft.com/office/presentation/8.0" lang="ko-KR" sz="2800" b="0" i="0" mc:Ignorable="hp" hp:hslEmbossed="0">
              <a:solidFill>
                <a:schemeClr val="tx2"/>
              </a:solidFill>
              <a:latin typeface="Tw Cen MT"/>
              <a:ea typeface="华文仿宋"/>
              <a:sym typeface="Wingdings"/>
            </a:endParaRPr>
          </a:p>
          <a:p>
            <a:pPr marL="0" lvl="0" indent="0" algn="l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AutoNum type="arabicPeriod"/>
              <a:defRPr lang="ko-KR" altLang="en-US"/>
            </a:pPr>
            <a:endParaRPr xmlns:mc="http://schemas.openxmlformats.org/markup-compatibility/2006" xmlns:hp="http://schemas.haansoft.com/office/presentation/8.0" lang="ko-KR" altLang="ko-KR" sz="2900" b="0" i="0" mc:Ignorable="hp" hp:hslEmbossed="0">
              <a:solidFill>
                <a:srgbClr val="b95b22">
                  <a:alpha val="100000"/>
                </a:srgbClr>
              </a:solidFill>
              <a:latin typeface="Tw Cen MT"/>
              <a:ea typeface="华文仿宋"/>
              <a:sym typeface="Wingdings"/>
            </a:endParaRPr>
          </a:p>
        </p:txBody>
      </p:sp>
      <p:pic>
        <p:nvPicPr>
          <p:cNvPr id="17412" name="" descr="图片 5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5692165" y="3365461"/>
            <a:ext cx="3455969" cy="238868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">
  <a:themeElements>
    <a:clrScheme name="PowerPoint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f7b615"/>
      </a:hlink>
      <a:folHlink>
        <a:srgbClr val="704404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">
  <a:themeElements>
    <a:clrScheme name="PowerPoint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f7b615"/>
      </a:hlink>
      <a:folHlink>
        <a:srgbClr val="704404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">
  <a:themeElements>
    <a:clrScheme name="PowerPoint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f7b615"/>
      </a:hlink>
      <a:folHlink>
        <a:srgbClr val="704404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">
  <a:themeElements>
    <a:clrScheme name="PowerPoint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f7b615"/>
      </a:hlink>
      <a:folHlink>
        <a:srgbClr val="704404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">
  <a:themeElements>
    <a:clrScheme name="PowerPoint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f7b615"/>
      </a:hlink>
      <a:folHlink>
        <a:srgbClr val="704404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6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">
  <a:themeElements>
    <a:clrScheme name="PowerPoint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f7b615"/>
      </a:hlink>
      <a:folHlink>
        <a:srgbClr val="704404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7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">
  <a:themeElements>
    <a:clrScheme name="PowerPoint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f7b615"/>
      </a:hlink>
      <a:folHlink>
        <a:srgbClr val="704404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8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">
  <a:themeElements>
    <a:clrScheme name="PowerPoint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f7b615"/>
      </a:hlink>
      <a:folHlink>
        <a:srgbClr val="704404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9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화면 슬라이드 쇼(4:3)</ep:PresentationFormat>
  <ep:Paragraphs>0</ep:Paragraphs>
  <ep:Slides>14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14</vt:i4>
      </vt:variant>
    </vt:vector>
  </ep:HeadingPairs>
  <ep:TitlesOfParts>
    <vt:vector size="22" baseType="lpstr">
      <vt:lpstr/>
      <vt:lpstr/>
      <vt:lpstr/>
      <vt:lpstr/>
      <vt:lpstr/>
      <vt:lpstr/>
      <vt:lpstr/>
      <vt:lpstr/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2017-08-13T18:53:12.000</dcterms:created>
  <dc:creator>鳩줬 쏜</dc:creator>
  <cp:lastModifiedBy>user</cp:lastModifiedBy>
  <dcterms:modified xsi:type="dcterms:W3CDTF">2017-08-18T05:23:53.815</dcterms:modified>
  <cp:revision>1</cp:revision>
  <dc:title>Ivy Jin  Rights Manager jieli publishing house co ltd. </dc:title>
</cp:coreProperties>
</file>