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594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10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143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93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386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378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06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640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418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812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39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BA8BA-AB0F-4137-8279-823DCCAEBC37}" type="datetimeFigureOut">
              <a:rPr lang="ko-KR" altLang="en-US" smtClean="0"/>
              <a:t>2017-09-12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D41F7-6999-423E-81DB-28FCC22093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07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7026" y="2347784"/>
            <a:ext cx="606304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</a:t>
            </a:r>
            <a:r>
              <a:rPr lang="en-US" altLang="ko-KR" dirty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</a:t>
            </a:r>
            <a:r>
              <a:rPr lang="en-US" altLang="ko-KR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able</a:t>
            </a:r>
          </a:p>
          <a:p>
            <a:endParaRPr lang="en-US" altLang="ko-KR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r>
              <a:rPr lang="en-US" altLang="ko-KR" sz="36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endParaRPr lang="en-US" altLang="ko-KR" sz="36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400" dirty="0" err="1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</a:t>
            </a:r>
            <a:r>
              <a:rPr lang="en-US" altLang="ko-KR" sz="14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 Park</a:t>
            </a:r>
            <a:endParaRPr lang="ko-KR" altLang="en-US" sz="14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4171" y="263612"/>
            <a:ext cx="2199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TABLE</a:t>
            </a: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pPr algn="r"/>
            <a:endParaRPr lang="en-US" altLang="ko-KR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 PARK</a:t>
            </a:r>
            <a:endParaRPr lang="ko-KR" altLang="en-US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2504" y="2145957"/>
            <a:ext cx="3851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8</a:t>
            </a:r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. </a:t>
            </a:r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invisible authors</a:t>
            </a:r>
            <a:endParaRPr lang="ko-KR" altLang="en-US" sz="20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94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4171" y="263612"/>
            <a:ext cx="2199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TABLE</a:t>
            </a: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pPr algn="r"/>
            <a:endParaRPr lang="en-US" altLang="ko-KR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 PARK</a:t>
            </a:r>
            <a:endParaRPr lang="ko-KR" altLang="en-US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2504" y="2145957"/>
            <a:ext cx="3851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9</a:t>
            </a:r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. </a:t>
            </a:r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Q&amp;A</a:t>
            </a:r>
            <a:endParaRPr lang="ko-KR" altLang="en-US" sz="20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75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4171" y="263612"/>
            <a:ext cx="2199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TABLE</a:t>
            </a: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pPr algn="r"/>
            <a:endParaRPr lang="en-US" altLang="ko-KR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 PARK</a:t>
            </a:r>
            <a:endParaRPr lang="ko-KR" altLang="en-US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70169" y="2450757"/>
            <a:ext cx="38511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0</a:t>
            </a:r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. </a:t>
            </a:r>
          </a:p>
          <a:p>
            <a:pPr algn="ctr"/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r>
              <a:rPr lang="en-US" altLang="ko-KR" sz="2000" dirty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c</a:t>
            </a:r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oarse surface, cracks and fault</a:t>
            </a:r>
          </a:p>
          <a:p>
            <a:pPr algn="ctr"/>
            <a:endParaRPr lang="ko-KR" altLang="en-US" sz="20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74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4171" y="263612"/>
            <a:ext cx="2199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TABLE</a:t>
            </a: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pPr algn="r"/>
            <a:endParaRPr lang="en-US" altLang="ko-KR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 PARK</a:t>
            </a:r>
            <a:endParaRPr lang="ko-KR" altLang="en-US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2504" y="2145957"/>
            <a:ext cx="38511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1. </a:t>
            </a:r>
          </a:p>
          <a:p>
            <a:pPr algn="ctr"/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r>
              <a:rPr lang="en-US" altLang="ko-KR" sz="2000" dirty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b</a:t>
            </a:r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eing a book editor </a:t>
            </a:r>
          </a:p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in Korea</a:t>
            </a:r>
          </a:p>
          <a:p>
            <a:pPr algn="ctr"/>
            <a:endParaRPr lang="ko-KR" altLang="en-US" sz="20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71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4171" y="263612"/>
            <a:ext cx="2199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TABLE</a:t>
            </a: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pPr algn="r"/>
            <a:endParaRPr lang="en-US" altLang="ko-KR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 PARK</a:t>
            </a:r>
            <a:endParaRPr lang="ko-KR" altLang="en-US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2504" y="2145957"/>
            <a:ext cx="38511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2. </a:t>
            </a:r>
          </a:p>
          <a:p>
            <a:pPr algn="ctr"/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at least,</a:t>
            </a:r>
          </a:p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ultimately</a:t>
            </a:r>
          </a:p>
          <a:p>
            <a:pPr algn="ctr"/>
            <a:endParaRPr lang="ko-KR" altLang="en-US" sz="20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193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4171" y="263612"/>
            <a:ext cx="2199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TABLE</a:t>
            </a: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pPr algn="r"/>
            <a:endParaRPr lang="en-US" altLang="ko-KR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 PARK</a:t>
            </a:r>
            <a:endParaRPr lang="ko-KR" altLang="en-US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2504" y="2145957"/>
            <a:ext cx="38511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3</a:t>
            </a:r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. </a:t>
            </a:r>
          </a:p>
          <a:p>
            <a:pPr algn="ctr"/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attraction,</a:t>
            </a:r>
          </a:p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persuade</a:t>
            </a:r>
          </a:p>
          <a:p>
            <a:pPr algn="ctr"/>
            <a:endParaRPr lang="ko-KR" altLang="en-US" sz="20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262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4171" y="263612"/>
            <a:ext cx="2199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TABLE</a:t>
            </a: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pPr algn="r"/>
            <a:endParaRPr lang="en-US" altLang="ko-KR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 PARK</a:t>
            </a:r>
            <a:endParaRPr lang="ko-KR" altLang="en-US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2504" y="2145957"/>
            <a:ext cx="38511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4. </a:t>
            </a:r>
          </a:p>
          <a:p>
            <a:pPr algn="ctr"/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r>
              <a:rPr lang="ko-KR" altLang="en-US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낳다</a:t>
            </a:r>
            <a:r>
              <a:rPr lang="en-US" altLang="ko-KR" sz="16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to be better</a:t>
            </a:r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, </a:t>
            </a:r>
          </a:p>
          <a:p>
            <a:pPr algn="ctr"/>
            <a:r>
              <a:rPr lang="ko-KR" altLang="en-US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낫다</a:t>
            </a:r>
            <a:r>
              <a:rPr lang="en-US" altLang="ko-KR" sz="16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to give birth</a:t>
            </a:r>
          </a:p>
          <a:p>
            <a:pPr algn="ctr"/>
            <a:endParaRPr lang="ko-KR" altLang="en-US" sz="20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11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4171" y="263612"/>
            <a:ext cx="2199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TABLE</a:t>
            </a: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pPr algn="r"/>
            <a:endParaRPr lang="en-US" altLang="ko-KR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 PARK</a:t>
            </a:r>
            <a:endParaRPr lang="ko-KR" altLang="en-US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2504" y="2145957"/>
            <a:ext cx="3851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5</a:t>
            </a:r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. </a:t>
            </a:r>
          </a:p>
          <a:p>
            <a:pPr algn="ctr"/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presence of an editor</a:t>
            </a:r>
            <a:endParaRPr lang="ko-KR" altLang="en-US" sz="20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163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4171" y="263612"/>
            <a:ext cx="2199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TABLE</a:t>
            </a: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pPr algn="r"/>
            <a:endParaRPr lang="en-US" altLang="ko-KR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 PARK</a:t>
            </a:r>
            <a:endParaRPr lang="ko-KR" altLang="en-US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2504" y="2145957"/>
            <a:ext cx="3851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6. </a:t>
            </a:r>
          </a:p>
          <a:p>
            <a:pPr algn="ctr"/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political correctness?</a:t>
            </a:r>
            <a:endParaRPr lang="ko-KR" altLang="en-US" sz="20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842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4171" y="263612"/>
            <a:ext cx="2199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APS 2017 – ROUND TABLE</a:t>
            </a: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THE EDITOR’S DILEMMA</a:t>
            </a:r>
          </a:p>
          <a:p>
            <a:pPr algn="r"/>
            <a:endParaRPr lang="en-US" altLang="ko-KR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r"/>
            <a:r>
              <a:rPr lang="en-US" altLang="ko-KR" sz="11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EUNA PARK</a:t>
            </a:r>
            <a:endParaRPr lang="ko-KR" altLang="en-US" sz="11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2504" y="2145957"/>
            <a:ext cx="3851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7</a:t>
            </a:r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. </a:t>
            </a:r>
          </a:p>
          <a:p>
            <a:pPr algn="ctr"/>
            <a:endParaRPr lang="en-US" altLang="ko-KR" sz="2000" dirty="0" smtClean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  <a:p>
            <a:pPr algn="ctr"/>
            <a:r>
              <a:rPr lang="en-US" altLang="ko-KR" sz="2000" dirty="0" smtClean="0">
                <a:latin typeface="Georgia" panose="02040502050405020303" pitchFamily="18" charset="0"/>
                <a:ea typeface="HY견명조" panose="02030600000101010101" pitchFamily="18" charset="-127"/>
                <a:cs typeface="Estrangelo Edessa" panose="03080600000000000000" pitchFamily="66" charset="0"/>
              </a:rPr>
              <a:t>between us</a:t>
            </a:r>
            <a:endParaRPr lang="ko-KR" altLang="en-US" sz="2000" dirty="0">
              <a:latin typeface="Georgia" panose="02040502050405020303" pitchFamily="18" charset="0"/>
              <a:ea typeface="HY견명조" panose="02030600000101010101" pitchFamily="18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015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170</Words>
  <Application>Microsoft Office PowerPoint</Application>
  <PresentationFormat>와이드스크린</PresentationFormat>
  <Paragraphs>79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HY견명조</vt:lpstr>
      <vt:lpstr>맑은 고딕</vt:lpstr>
      <vt:lpstr>Arial</vt:lpstr>
      <vt:lpstr>Estrangelo Edessa</vt:lpstr>
      <vt:lpstr>Georgia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bp01</dc:creator>
  <cp:lastModifiedBy>bp01</cp:lastModifiedBy>
  <cp:revision>5</cp:revision>
  <dcterms:created xsi:type="dcterms:W3CDTF">2017-09-12T01:02:45Z</dcterms:created>
  <dcterms:modified xsi:type="dcterms:W3CDTF">2017-09-12T02:10:01Z</dcterms:modified>
</cp:coreProperties>
</file>