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embeddings/oleObject1.xml" ContentType="image/vnd.ms-photo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 autoCompressPictures="0">
  <p:sldMasterIdLst>
    <p:sldMasterId id="2147483660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howOutlineIcons="0">
    <p:restoredLeft sz="15619"/>
    <p:restoredTop sz="94718"/>
  </p:normalViewPr>
  <p:slideViewPr>
    <p:cSldViewPr snapToGrid="0" snapToObjects="1">
      <p:cViewPr varScale="1">
        <p:scale>
          <a:sx n="89" d="100"/>
          <a:sy n="89" d="100"/>
        </p:scale>
        <p:origin x="-1392" y="-104"/>
      </p:cViewPr>
      <p:guideLst>
        <p:guide orient="horz" pos="3382"/>
        <p:guide pos="29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slide" Target="slides/slide9.xml"  /><Relationship Id="rId12" Type="http://schemas.openxmlformats.org/officeDocument/2006/relationships/slide" Target="slides/slide10.xml"  /><Relationship Id="rId13" Type="http://schemas.openxmlformats.org/officeDocument/2006/relationships/slide" Target="slides/slide11.xml"  /><Relationship Id="rId14" Type="http://schemas.openxmlformats.org/officeDocument/2006/relationships/slide" Target="slides/slide12.xml"  /><Relationship Id="rId15" Type="http://schemas.openxmlformats.org/officeDocument/2006/relationships/presProps" Target="presProps.xml"  /><Relationship Id="rId16" Type="http://schemas.openxmlformats.org/officeDocument/2006/relationships/viewProps" Target="viewProps.xml"  /><Relationship Id="rId17" Type="http://schemas.openxmlformats.org/officeDocument/2006/relationships/theme" Target="theme/theme1.xml"  /><Relationship Id="rId18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embeddings/oleObject1.xml>II�    $��oN�K��=wv��    ��,/ �       �        ��    �  ��    F  ��      �B��      �B��    �   ��    �a      WMPHOTO E��E���x   �aO��  � *    .Z�h�(;+�Pn T�l�<��KN6�HE	�!ou�Y�) ��ߖ�����L     O�$��@�.��9q=��  �A�,"�2�6s9��h     DXM~�A;�   N�N��   �	L��9AL��֡�@  	�B���	��=�Ƀ   
�=�%7�-bGZ� ��   &�F�(8��И�$� �0��J�BF� b.b�O��kH     I���:!�G�]��s�ˎ�0  BЊ��	�ia5"�!.�   GhH0B�!>�d @a&P�HCX  �Q׀ �	�B��  ����b!�   !8�JD%-���   �	oI��I"�M3�    	�B?!�ĞL|��{� qt���([�Vx-
�,ؔ
 4L�'��.�4�Ok����#��\�` �   b�� P   `          2��D �3��@�C�a �
↌Aӝ��� �"�"4A&1N�	�(|�H 8�����G��w�    Mv'b�a�E���H-u�J��q �f)���^��c�7�I�O�(cq�����׃��5��ʦ� 	�    ,�7B	%7��T�"K�x&�{Bd(I�@����0�#*[�_�t�0�q����-�T��&n�0���(�0��D;�U�8zc�I����4ݘa)��DPQ����i�Cc��"H���(��A2��;hŵ�^� �="!VzH[s@�،��n�0�!�&`��    ^Ò��.�=����d�l)�� �^!��2)���2�.8�D �{�BE'6Cw�C$IEMM�L�U�� A'��������g�"� p�J֔,�F!�I C�l^��I�Hb���"d��9'���(��A# ���dG�G��L    �"H   @ `  0G��3��U�.����'����H��������ҍ��	��p��@s3e����������(ć��
~/�ő4��J"���>C�9�zP�D!                    �b�F���ӳ�",#"xHX/�d��Jh$n| �[V�up��G�$ܼC&��w��g�8D�m��{�ʷ��Y&|��2�f$���∔��?e� (  � q�k'�G��N:1��AIo&�����5�/���� b�!cإ�tN�$                                         '�2���&b��0Lʈ�nd^	6���4��!�� X ��Џ��L����	�2� T$��k���acA�����p��=3̟d�'�aa��C�d� '��j��X�%�W�@                    	�L�&B6	�"�愂���P@�x%��|&��$/`�1p�&S�Lg�A�	#�dA&=X��<���l�&>0�����        `����\$�HL�G�C��D�$�ć�PP1��*�A/����L=#�	����;E0�)�	X0X�4       $O�_���/	��<�Z�&���H��Fp�1bW�$.x 3�� 2lx��kc��HBUU�]�| �e������`�L HC৾ F���    �H��@X`r

�!�f<	=�|�O7!g����e�*`RdĀ�z\쩕0            ���,���L.n,| ���	��a����M�wH�E��($L�@pNdo��!��b@������[���`fjT�~�W�`%B6�xev#;p�<��B<������dU]��� ���>�wh     ـ ! ��$��#���(d�H��Fa�� ��2��   �        PQ�'S	�pI� 0J������/��A*pE�EXG8JX!�G8GExF$$\"��#��@�����E�L^���h��lh࣏�yX     6`ap�%�	Ղ,��B��(�|4e�	w��b�h  ���8C �#���������S.&\���tҩR8��        ���:��I� �I��S�����"��	Y�/�$&h���6t4�C��y�Y<	qw'            x�Ua"H�$��?��ճ�@y���Ԁ �#< �E�DF0C0��a����%.&?T��$���	�˄��9�-�� &��>��/�b&8�?My�2��!y�L2�,��������}�W���p>ZMD�e�z��.��$�g�Y$��C���ǻԨ�
y�=k��+��C��OW��W�����                            8qL��Ӎ��4�	�܀ ���	�3��	Kk�;l?�6	{�	E���7�K���T�! �A0�E
pEDPD�FpA�����
!�QMPm�[�m��5a �3<L�o��#�\��H�a���.�������;ҽIGy}���4��(�{�5�C̖d�ͷS��f�Q���ҷ��IF            8��T>=��t��y^!ݰFXD?�S.}  0B`� �b���!���a�A�`��"h � �JA� N3y�/�g ��5xN�YA���B��a+�������6*'a�|�1;�5�-��9r��2p�xC�9�      8@vr~	����XL��_��A�	�:��Q�&�.�� �"A�p�a �`��&���0��G8Dx�E�8|%g�m{ܷ�b�7�z�  h�x�:���2�a�;�$��0��o�x!f�S�A3`�x�ᶽ#􏤢�P�          �a�`��Vz[� p���!���-8m��$�g}�M^&�*8Ch#Ta�A�^����8��!� ����ܑ�v��         �H�%�g���L{�8�%�E��a-S0���Ă���0�:PI�L ��e�A#T��?��6ࠉ��z=a�.v6��p             #�&p�C��x(&�,.W� ����&˄���0߼/A1�Iఓ� ��P@�����f��]ſ>��	׏�4lF'���px�M��2~���BV�f8                          ���		�*����d��"_d.L~�$�|&�	O����a��0E�J��x@p��0��&, ���v?��O,��  �"�7.��_�/���e|>_��pP�{��A�+{���!��hyײ`���B�P@����1�Hn9Ʌ��^L)T�T\�C��	5�(2�R�                  �}ap��a6�N��e�A�+�Ix|�A��E�x����&�`6	����-,/�a ����A���q�h��o`9�Lh�Ǎœ���@� � 4       �i� htĀ��$��,!�B��( � ��UN���A\�9������{Г������Xo�^ɡ�r���aaY�0j�V�ɄF�!���m�dUn�$)�����X�����į��0!M}#�l�İ )�{�p]@�95,���v�#A�S"��    |�Ɇ��L��q�d�h�H͟s��)�+x���NC��XB,��U0rUa����M� C�%t�卣5�A���@:A''ey��{E):bԏ�'j �q�;'�� B>k;���r�r��-YV��       P  � �@�@ � �`�  �`�  �l"c��<�#��8  �6�	9�3���\� 8,HH ۺ桱�G�C�,,4d�J�Я���`��*2��<4$&|���C��g�U��vN��A��Y������<k�t�^+��\��eP���B�Af�X2V�3����G������1ڲ�#�'�aI �8�r�z4      `    ��  = �  �`� ��!�C�    ��ǃ���V��`*T#B�F�1R��)�4�
(��(��(���QEQEQE��� (��(��(��jQEQEQEA{jQEQEQC���QEQEQRl0F�
(F�l0��,�Zá[~�(�0��D;�,��Lp���aE�a�(�m�p��y�:�M���`�fcq�En��]AJ0�AT�O���AF��&X�IPƆV�QV��K�N���6,0��Yk�@�@�ɵ��%փ,&��|E�1����CA �|�����1��T@��sI(�'/qV �	C!����#�l�,6(ݥ��d�ۡ�3�aq����h��2D� ��� �QE � c��j�P����7A ����A1l1�,��-Eh����4f+�b��G�(��8)�� i�B$F40��(� ����W~%��Q� �Mm�cQU� q�@�h���Da��� �(�_�2 ����hѳ�ūFJI,�$T����8�� t~��e�(�A���E"Ǥ�yD� �2XJ7T�8�Je��,� �dB� � $p�DѹQ
1�'��3�@XƆQE�jf�xPA ƴ\z��h� ��o��e�A��A `�,��|I&�aB�b�Q7ঠ�F�1����jtJ�ӫ`bQ(�{�O��m$��SA33�uI��x�А���ffo�Ȣ��ff@X-������ph�333332�ffffff@X!��������4q������@CG8���zg1c1��331��1���bi����������������e���E��бs�3[c@�� @��L��;���Q��-n�7�azts���K�mM�i@E]]�}J���6��N &L�cp��A����5�I�3	��qț��0~�
m��lXu����� �CE���������V�-�	�i�P� DZ(�<+�"[a �I�7�m�p�(~س�p��ad�,h_���=���Nrp�~B����QZ2ޯ�����Q�q���%���d���_:'�o��>d_W֦�B(�0�m0������-�I��1@١+"��3��@��8��P��$n1\b��e��+�<kz�1�k�Li�����0z5K$� @�  N&��E :Eɵ��iC�Գ�ł����,�/Ic�`2G���LM����A��� @��$ܙM���œ�f�OZ;�`ySo^ ��' >���Ib �d0��� _J}A Hj�|�ba6�J � ��3b2iAq	���h�� "gAظßP ��#iD@/��U ��lL��� ��.��u��X�� �e��'��C(�$��_o�p��8���d�[a��s����=�d~�W-�K�ǈ�ĉ�a>?b�-Z[��AM�� _��C��+#$W�kXP�����qr��b
.���s�����V<����h{����>���x��OV������CQ�hƾp�e���=1����@�)���V�F�6���ʝL`1+�&.Qr֑I�$)�~,h��k��A�A�gl����{E`R���%8���b�%t'!��Y�C�4��l����G���U?�,y��J	���5�@w�X�lܑ1�$�r��� 07L,,v���eǡq�!8�Ą�"f��,�4�k�B����s�@;��
c6A}G+� z{�)f�b�]�^����)lD�fpB�����h\H�62� %a�b���`5!O&��@��!���@b���X���-�D,L�5�>�4�͐E�s܄�4\M�.H�Ʉ������\X�H�=ZLh�@�́\���t�[�)���(49���c���A)�L$�,l�Eǀ#�Vz����v�x	��3�Q����Nd%2����j+���@F�������fff9XD��؄\M������e�j�m�u��XC`�F���G8MCR�d��W��u�D��������s��`Ah��Na �3ׁ�`��C���Kj$p�� }�����l���3�t (������m��m�*�����ПD� !Bq��C��v`� �@��?��6�̈́g��4ʌ6|x�M�фǍ�A��5[��X����{1�!ٰ����Ĕ�H_�PC�0j*Ʉ	Y`�C��2켽��j�ư�-��.XY��[�
��	�%����q3�Ki�	��| �
ޘ��"��HX
'S�����x��( 3����a�\$�08��d�A{7�Z)�X!q��GG�|t,	�O�5��#d*)�AƾL��y�hk	a\!��Z0Dq����B"����{�ؕK@��k7�=�q��!086�@�_rm2,O�@����/�=P���`�B�lMWr���@[R�as����\�X�^8@�-��YBy\\ئ�ر���dDDDDDDDDD��.���m��v�m��m�m��m�ݶ�m��n�m��m�m��m�ؒm��m�ݶA� m��]��m�۶���Ha�JW �m���W>��m�f͓7�.���Q.�A���h��B�$��J����նm���E�C�Wɕ��c��� 4	o��''�L�,h���$�!)�Z��4�xwq@�t� 8�,�%���>,,T��6� ;^�6DUD���'�*� ��/@cA�B�J=4c��aA���K��Dۄ ��3B�����I� x%�^��\�D�������hY0@01��䠃0 ������:[A�a�`���D�;&�����з[A^�!�$$��%}&6#c��o��ח�=X\#� 0����˪4a �����0MK0��Fm)_`8�A!s�
�{Z���S&�.��!45��\��a�lJ��fT���~��A�M��~�X$"�L3����|]iZ|�Ap�����L���ba�%�:���_T�Y_27�� �"XX!9�1.���g�{�6nn5߆݋�d��q���(��TΚ�*p�4n�H�1�v �)�&�.ac
��}�4�W�0�\bg�Թ�HM���D!z��8,a,a��� �̙���N��� �,�4a�����5F�s�\��^Ң�q`�z���D��v}��rY�%Ĵ:b�;���4���3ͱ�tC�qt���^I:�D.��r��~�>l��2�����u"E�݄ώ���5��{uQ����V6w���P���hA�|�,׊��u�X<15[b�����b�5�7Kd�]�m��m��v�m��m�m��m�ݶ�m��n�m��m�m��m�۶�m��m�m��m����m��v�m��m�m��m�ݶ�m��mUUUV����UUUU�����UUUL�		�횎���r��|�1�M��"h �@����3^j|��(�.�H���T��_�*]��R��_�����(�� 
<�"\",h ��N��,��؛���Q V�	�6�{�Dא�0��!!U�E��>����ׁ���h�Z���J"HJ�'{�5��Aaՠ/cYgkLM�yyi���Qp�P AG��+LQ�� �BB5���J���h	5�䥂�7�_Ā0XFY�C�V$e��"�e��!�]�) @#�TW�]���]6�� �
�f@(��A�5���5�Ô����.e7�B{+AS=��?n4��)0H9�l$���B��K�1OH��!s�eI� !���wX�:GL�t.*�r @� ���}`  �	]B	v��e��s�@� �����#�<�G �YL���IG�T��i(���{��hQ~�Ь� �	~K�@�r.���R�2$9ڊ�����uȡ 0:!���(DDuUUUZ����UUUV����UUUU�����UUUj����UUUZ����UUUV����UUUU�����UUUj����UUUZ����UUUV������@@��,,c�Qyf�=j�J:���b9L�&�LŊ��@(H� q ��@jٵ� @�Y��I7�A�%2A(�:�&$�D��@�[���w�h��yR)�<%J-�@{���"B`P�p����q=��"� 91��@�E�
H#�C�B���z��3"�y��P�"��,�ٱRԁ D�a��Jۂ�ygXC7RM�!�D�r�6��r���by�l�~8�@j�j�L~#
�`��H6h���=A�٦E��~a-��HVh�����S@�fCJh$ώ qd�1ǹ
^
 N!'E�dT!�͍!��k$�9�hhZm,��X�l"""�����UUUU�����UUUj����UUUZ����UUUV����UUUU�����UUUj����UUUZ����UUUV����UUUU�����UUUj��G��\���w�}�B����a��I]�\�2�ҋJ�
&�B�}vaR6�(b��)���P��IUX�J@����@��UR�:K�Z3#��<"d��l��P�p0�^ms+}.^jn���Aa:/���	<�p�	(�h��| 9�{��V��-�f�B�5W��QA� ��5,`�����s��WF�[):�M6P��D뚄�	ދU�� &���A(@p�0�$mG1�B,��������P��0Z�M������b(��1��eh�d�e���#]��B�� @0����zGQJk�I�M44��0]JH�@���[�9��@�A�&�$�ݵB��췎��Sd:T �h�"�i*����UUUZ����UUUV����UUUU�����UUUj����UUUZ����UUUV�����UU)�� _h V�։�UT������hA�8@�( Y$d��a �aǠ 5%��� ����r��m/U))�Er&�*����#<�Er�3'�UP$Z5�J�R�V��D�3��[��(v�k�Df� �>-�/�� ~�-Q�bU�1��VV���f�*N��BD36$,�|`Î���Q��'
za�9� p{�5"SrWb1SOV/��5�ꪊ��=��hu�sk���k�@�t(�l!>��_I�8�-5�1�]�k&��S;R���i� k䪪{,0�����L|Bzd�H$1�Xի.kUUUUBBBEР @���Mh��Г8��)��30Iz/٦�$�&����تM�F� ~�R�ݘ���*NR-*��C�(즵J�@ t p������  �����6�R� y	�T�BD�'-�҄"s=�ۯM���޾ԡ�
f��Ť�bGg8�,FN��XJ��;T�+�R� q � �T�?&��wZEH� D����m`P�*�v4�F� ��tZl�6����%pG#|�� G}��ڟ���J��bm��. ����,IC�/Z&�����W[�H@&�	K�$'�f�wQ�����1�M���[�IB�Kt�ߠ����AWUUUU�����UUUj����UUUZ����UUUV����UUUU�����UUUj����UUUFL�U>�G�c�)o�hI6Ͳ[%��3H��(8 p�|��&WH#�!0@�F�αr��Yτ&�P�c��(C0�L�րS����.�	9���Z-��w5cz��">��ԥ�!0��s�t��H�GA�,h�P�����y�����zOn8�t�\�D݄?&<2}bCǂ	�T��޿��A�`��@h�ut��*"�<7���l�A���u���'  :�Bb�FJt>Kǉ<�5�_\�_wG�(� �<�!1�C�r=]����,s
#���C�B��6$�s�ə��aT�'q2�Z��F�H t4i06��Xר }� �	*�8@�/���-����r�@���"�3G�^"r?�R$ ��Tf	���B�ш¯>TXP'l +0Q��S��>��R�Ol���Y�BA0�-��bo��@#]%@
����!��xj�g��͉)`�t%g̦�c�4v%B�"(�@�7�Jj��HY�I9�ؾ8��n�^ ���U��R�&�F�la�B{a�Az�|fN>4�[�(� PB��x�q.��Z���б���K��e[<�� <���6�f�]���铄�6��y��H\ �B��IX$\,����� �A�l�� �:vS\l�S�OI���tJ��B���	;���.����^;� �K��m&tM��T�i"�q��`�@m���� ��U\Sa,| X���N,{<�*X����I,H�����UUUU�����UUUj����UUUZ����UUUV����UUUU�����UUF �fX�u��у������r�  ��m���SE[8A�<L z)��P���}--ç�ij�,i,����t썴'���&w�m�"��T�,*Y&V_0P�z&у�4#u���v�����l�9�@O�?�-
�!FP��m��� � �pIJ1KJ�Z��GO����5��=hO\>��"w!;� �m7��[��_�B���	tR��(D�� �1;\��g1 84����g�$��;d�O�p��;�Ֆ���P1rD 	�܉H<$I�-3B]���m���00@����K|�B���64���<J��Rb�6m�-UUUZ����UUUV����UUUU�������^�-p���Ⳃx A ;��[�0��P��>��zo+���+��9�W]R�uT��V+�A#���{B�I���.�,X�I�Q��@�`��D�F)( 8@��h��P�[��HscK�yBZkK���� ����jM�A�C�&�D����5�J�E�nǺ�h,ݰ[,
`�6 ��$yz��#m�;7u�SI Wl���>�{��:�l�'��)"���O4x���b.��mꪪ��UUUZ����UUUV����UUF K��7�M�ũ	#�6��m--�ğN����M5�I���k�V��2� 3�����X_��[�ck�cB�#�R�U'����=  �^�
&J����sD���Y	���В�? v��uUUUZ�����UUTo�5�7�rM|"� 2�0���ɂ�"l�j���g������P�F���	4�њ� A�N4���,�:��u|/�(D���23�pr�V{a��u�5Ʒ�M@��g����ٲ���ō3�>�n=�u�)@�7e�ɒ�i� fr0�xN���s i`p*����ġ���G�e��p�W*��-0XZ|�C� P��/U���`�h�Uġ�sht<cin(@ȸHH"�ڬ�@暗��Q�K�"�1�sKbV|&r�PQ
���7a�($[oUUUU�����UUUj����UUUZ����UUUU��a !P��dM�&k��A!��ƫB� �A [-h$�C�>�Hwl�r�)о�d�f^ ��Ex�a�XP.�&J�� `֏�$M��l@@&؉��R��IT̔�m�@X@�v���JlT@8��D�dQ�v�Ʌ�d,����UUUU�����UUUj�C�
�!	Ԛ'��*���/�l�2]/㝌e	y}(B���Fm� V�fk������M�ڻ��,��%Ñt�JH��[����� �� F�:G$��Bł��x�y���.,C6���i0�Af�f��z�rBd��S*w� A�X5�P�$�����.�5]���Q4֛�A&������%<=�NX x��t��G]� ��A�9�� v˄o�#PLC��m&%���U�.�6�6I�F$��[�'���q%�=Ρ?b�'� .gH�Ғ		�E|!e�0��YS[��i+��QI��+7D�|"�B��.�	�B�a5	@B�!�V���� ��g���S�_)� z�q���Xx����  �=�6����Ŭ$�Bq�Z�`p@D�T�$�!0��)<�k�z%b @hI�[6��.�N`�[\>B�É-G��V�	h������F�]I��> ^c�&l�s�|�䧅��#�b�h��=&$�ɡ���-hH8�&=�jT�5�8�lE�������T$$.L�Ek��A��b�3��A�Q�Ň/5+�0�"��T}�.��wY�N`sB� 洹���{�r�$���I��Q bj`&]Ⱦ�'"0U�(�����7�|r�h����a��6��iH��!"MDE�-�0���dĉ�e  �B�f,˔'��6�o:�Q!� �h�'2���H ��Y���X�6JC�f}�ͿtV�����sQ�"�.�٤�x�>�q��A�UUUUj����UUUZ����UUUV����UUUU����F ��%�0��� 0*����jdD�
AIU�}:�f��٭H @N@ C�� �a(A����v�VӭG!�*�f{�(٤�=m@����ը�J$V�� ���ߴ�N��ټS�j����UUUZ����T`	Zoj�{�׿B�s�I�j/(��@�UXC�ۚ(H, �A`������� �o ��4�5U�������I(B�b`�a�Eo�(D�@�X@2���>��A{���o�(�+C�{=�]~H$<!�m�YF7O� XC��a�Ʉ�5�8��� �a3�!���~k!�C��G�����Uҍ���e��ꗲC�@p �PX-aԤ��"��nAa�կ�3��C(�	�Y�i!di �����N��	aO�2�w�w���3ZA�Z �;������1(�����$�UKͤ2����UUUT��Ɗ�dmA@�j�@U*�BQ���᠄�q$�R����A_��u��n@�E�����kd�:Q1#Խ��Z�$�Bj6-�ڮ6ģA p�A� 3.����0����B��M*Z���Z�$�/�krw��b�2.6xߋ�W��"( @p�gq;Vw:s��F8����jCa��!�89���A�9	M�ጸI���h.a2A)<_s ���A �(�ϔ'�6�E�G��q �i#x"!9p��Ǯ���j������4)Ko���dۜBċ$�	��쑪���.�����]^�$���'�c< ���^��ǧ ���r4t�= XJnc�@
� �`&xB5c�|��s
Q����q��7)�E����9�h ;Ǚ�����:�7�M�X����~lɩ�j����UUUZ����UUUV����UUUU�����UUUj����.Qbs�-�˹�X��]�H���,!@�}I�L�(DLo�кu��RN�NʒʲyJ�!7�$��3���]h퀚�cc�H-���2�JX ��2��l�z1}e��Y��1IY"�����S����h �,�$T�1=RL�H���s+_)B	���>K��M�[؃��V@���,�lJ%�H�)	 ��;D��B	�F��B��:侄��SI��qum �h2b{�E��UUUZ����1q ���m��?��������($�����"3�<b٢������������]�n��V�%T�Z��G!�	����UUUV����UUUU������c�
�����9��4��!�EF� 8x�Y` ʶ���@p@p{�����'(���&R%OdĚ��uOb@�p������R��ۮ�n5&%�&7�H��'� �i&PGi���"X 8@��*$=����vKF��(B",�m`�D˟��sQ\�[=�*>������F�}4m��^�����d��
֩Y!,��H $Mi�(A!66'�2�oR�t��BE=��2�
ۛ��U�� @cI=Y@B DB x( �0[�	B>�-��g�=nORkU���IU�� A�P��"��$$R-������UUUj����UUUZ����UUUV����UUUT��`c*����z��r4 	� ������J]|���iT��6���E����R��b^IdtN�hV�ГX�
 �骛Ifɕ�����A	�L�1	�V�z���.r6�	`��"�EOlHX���*,W�p@�W-�C�D���R8H�@��$5��;�Կ��-��j4\��Bxx8�I��&Ƒ�y�( @!���,�ba0MTki�KC��ڏë	&��L��̖$а�AǙʤ�
X=�jX-���yjX��R{X�� XB�d����j����UUUZ����UUUV����UUUU�����UUUj����F.���yp�T�J� �F,�\G<��

�n,���B� ��k�_*�n�@�A�5��<m�O�rYQ ��b0 3��h�L��MF�ւ��YP w#��N��0���ʞ�0�嗂\�ƫR
cz����G�i		�ܺ�%�"ъ.O��҂g�#���?C> �m�!� N��y\Q�^fd��m��H� ����&�UUUU�����UUUj����UUUZ����UUUV����UUUU���LmT� _<��A%Ej?I>4
�jljL�`-X@�&�Ԯ[�Ƭ  �p!� ֬�j�/R�G�@�U�t�T.�a��r�"Mׂ��%���@���"�l�F��0Z�U����Ww��w��`a�ګW.x��nwT�.�����#��t�j��������L�N	��7 �����I�E��A�z���� 
Љ�l��U-t�Qa&�:�f����@�U�N�Rl!�!����V:�V�d��c`���[M�P��	�� �dɕ)%l�aF�M��%��D�B���m9�P��~�1�q {�y��'u�G�&��<1y1*g.��m������UUUj����UUUZ����UUUV����UUUU������b���%���N�^��U	���UUUV����UUUU�����UUUj����UUUZ����UUUV����=F � �eB� .3 � ����4Tj�b������W:,m��M(!���o2�'�$e�AЃ@����r�A �PX�R�@����Z�9�PU�
�c��`�:�� x-5Ж����x�tE	+���UHx =�EֳF��?��"V�[kJ1�wbQ����qKB�&�Px@*|��EF7"q��%e�&,@��y�Z.f��RM�a'��z��F��!��.Z��?���0�*�<:lI�̉@G� J� 0D�;��6ǿl�BP�������4���l��%�"� Ap���dw�����U
�@�� !+u �0=�u�/�BM|��RbJI��X�R�!��E��UUUUj����UUUZ����UUUV����UUUU�����UUUj����UUUZ����UUUV����UUUU�����UUUj����UUUZ����,68�$-A�dtV/��|&YLp����'���RF�Ϛ� I��]r��T�=� �Ucd��E�F�,դ	J'������*��D�W=�!�UV�r�"�����[	�A�*� 3e?��G��aU�/�IP �׷R�BXFXBm�l�պ@�?�Y:Λ%
l�V�]m�l���zzJ���!��A�A. FGlK=���eƎ�# ����Y����"h�C� ZB.<�nh|���]��_A�e���M��Clie<l#Hlb���"���Iƪ�	0F�Խ�b����ca�en`-��R�ɔ��w	_C�Hb[��@R����4���υ�H�
A��y5Q	Oo9�/� <���C��2m�UUUV����UUUU�����UUUj����UUUZ����UUUV����UUUU�����UUUj����UUUZ����UUUV����UUUU�����)/��TD8L"!�@Ǥ���  �a}��R���@��j�$�D���p7&�  A�h��?�Bfѳi�� <$~؝������'M�t���YѤ@BA�E����2�E(�@�r�s��@2G��!l"�!�Am�*�N��c���X�MԛF�"�F_�8�H�Iآ8@2
��a~L߻��DC���n��[)���=q;� G��|�\�%�x@	ΠBB�=kBK��Cir��Pp���U(P��	VL�u�	D�vsny�TF�'!m�WN�D , d}i|�x@@��3��IulX�I�6l�����卜SA�B�M�)����ۥ��ݿ������Lѭ�%��<SA�*Y�nf P��t�]�<���\�K�	c%�����*�$�<�Ii%�����:-&���`�z��Ð�
2�$ȟ��@��%UUUV����UUUU�����UUUj����UUUZ����UUUV����UUUU�����UUUj����UUUZ����UUUV�` E���	�J��/`�����z~��_� �@2��-�>l ��?�7Wą�h �ᑀ�4i
L"\|�0�f�� .H�"|�[@w6��xGN$X�@��֊�C���/�݄g��Q��$� ���:��%��B]�>C>�4�[\.~���:�'T��[R�MK�H�I;$y>�'oc���@�aa���a4�<�B �-�D�%�#���3-y�YR	����ʰ� �R4a�u����ȘJ9�֡�m��.4@�h�Dx�f��l>4"��\@��Zֿ���`(@0P8�鍐��,CޚA=j��(@0�`����5(߃�#�!W�����P����ql�������8���8U���lO�Ec�/��^q?�{�!�Iw�����[�P�/8�0h�w�
1:��
h�K�B��;�@��P��a�A�S�)u ����`@�m�� .1*�V3\`>J���Up[��,iu+��v���,#L������ �V5���%�q��Ԑ�
���!l?�$� d�T A#��
hgE��
<>���))}�ɺ?��X�1_�!�D�z>L�f/�/��B����E��"j�5�4�K'#G�k�Ԩ���&f: 33���$Z]�w@��\�I�
�KK���D$M#� ���п�� ��0�D,����`��	5""�@%4�9�E,Ax�dT /����#�d��aM����E�	���� :\�&���Z:T"�$ -:r��l66�UUUZ�����UUUj����UUUZ����UUUV����UUUU�����UUUj��������7=�X��Eh�xc$;𓐚,5.�5 �/����[W��}UE���~5x *'��
�!��9k�b�2Z����6��Zo5`K�`���?�\>A�#("S��K������7�94D�����	\nN+�	��fa4$��Ă-�!t� �Sm&�C~��K�>bRV�p�0�+���HL ������ĺ�p� �auf� �5 �:m$�B������B�F1`�a�UW^@C�h�D$K�k�.���^q@@��iO��7���P���-�頠��}h��N8�㚷j����$�K����0Y���0��0�|������p���M���n�F#TG��H\�o�&۱)p�e1��2j�b)�����K�y2j�%�)fjĘ���I4$�1�]++)sص"�1�@��)=@A>_��eJ3(N� -M��[l��������xJx]�C���B��KZ9�&�A�����+![+'��Y-
�0���$x �,����"�@[��b.�,ǔ�@�Y����X!��A`X��Ӂt%�a �%".��:�B��,�~<�B�i���e�%�)�n�XCL�jx�՞�t��J�F?^��Š���@���ɠb/	|���}��x}%�TXU����L$M��N��y��nW�Y1`Z�P��r�!�.J��#3'AA
�ME���8M㪄!,%`�[-��m�h�V�&�IH����#�D�U��;�'�[�� ��%�#�t?��a��V<X�����]w��!4RX ��K�)�<+d��f�K�	`j�<`.W��A#�p@	 J���1��1й ЃHB����p�S�K��+ �	��pR8��P@�z�	����x*P��.��b���4 $�DpL�	��"P ��_��+	���u� ~��͢`,���]M���넾�Z��ᰁ�|x�+�Mn�@ M-�ЀI��@Y� ��/X $��� Nm�� �!h@yt  �竐 JX� ��4�D�1�a ��� -�B +� �������l  x�`m��>�,m5 ���!� 6"�;"!x 6c�����BB �� ��H) ���M��r� T<	�[�J� !3�� 0� .��)��	,"h!�A:�4��%6�j�mê�� ��D���``�V�n�U	��m5Imj�j�>[�Ьn��`+Y4�MA#�\�D`B�Tb{�t>.�ף��p��sL�i� \�j�� m�fo5�,\ zO�V�ܔ��H�����;�M�tZ�$i��ǗA(�r'��z�(�.�����=3���)~>�i+4$)z�|8 �Ac�[°ϭ��'� �����O�V �֜P⻟7"j���X �!��Ė<
T<��2�1aqg	��Me�4V�3��� � �['M0ac�PB�|kkt��/�(�^-2X�/�nF�&1YĹ�s9尹�����l$[�����h8 f :���@}�11�NAa�d����������N�����9סHWm�������
�������u�!�A������X Q=������`����H �(���}�z䈦��(��Xؿf��pDq66.~=4���A�0�j���Ai�I���.���6�����"H�S��X�ɭf%
U�K�isz:����d#a�ށ���{m̤�<�)C��8��'j�Ɖ;c`wǖ������2O���_��H�1�`�ffddh#����c�dQ�fEY���s����f���?�����+������h��G���h���������?�����f�����r�w����&�[�A���d�_&��h�&3E�Tm p"&�로\��n�_Y.HXU���X�D@��E�,��a��D�ud��J����I�.贖tp�MP��$WF��梔4�u�LgҬL+ �DI��cԲ���mi���\ ��t-�֡!+�d�0x���^�V�^1́)�2��(��R��������9P�f�]0�1���"�@ȶa	���A!�� ]�(]��,��P����l� V�������,�«����D�u�'D��@��N���-b&[� Q�p]�2J���t�y���F����3@��U
9B�BaHzg��ܱ̭5B� Aڈa���C  �!�A	�K�xP�W��B!���!��;��3���Xv$Ƃ�EdI3=�y��B �V`�b�ZD��A��%Z��Lo�*�T 2�)]?$�0��U�ԩv�`�����J��<���6,�A��I:����/���l-| �c���df<�b�!��nc^(d�TX���� �RT,�'4�D��vɁ��(�K�����p��$�1�$ v��%�`�P8!�f��
��:A �#P�|�@\��!�~������A �oq �<T.�n��;TSj�*��f5P*�`m����Az�^��%��D��0�EUQ� ��8�i��i�s٢�s�������+������h���������?�����f�����+�1E~h�3Epf(�3E�1�,  �@厮���q'�DnI���_��dLi���J���TI�;�`�RW����D���w��#�O��E6��;���@��V%:
���ZH�+ _�t��td��pz�$䢩n�	"j��
3T��?��i͹h��Y!��{�p�Z���!��u͐��^@ �37\n�c�I�ҦT�C��R4�Fju$mS�L�V�#�����)_�f�YB-�oG�`�t��(DiVP)����� (*  :`!���R��#��B�Ѡq����1�R�@3�D��*��,6��Hi  Ё� �h A�6���    @ x� � u�n	����h@`��[��V�Z�8��l���@        0  p�@�      �      1�             `   �  �         @   �          
  @�
B�E�A�cL��@ �  猀 � � @'q�6Xp�z�%��'l� ,   # �
  �>��T���u�]���q�,�� ǿ��
��P�	U
S0/�i��oS����[����p�@�� �=��4��LRXd��V�Q����z��R&���VhҮ{oIf���S����J�e�����L�V�� �\R)�`�A��0%V�}� P*�I��I�����X�y.�������T�݈2�N�%$���#��D.��l.�X��m0�$��v.��^SF�q�����Gv�ʉiN�)S��<4�H�kn& (� ����bh��    ӡ@�΁���<5\��XE� A1�bU(B��r�<���A}��         0   `   � ��0 @   �J!�:N�J�`�a�$,PQ���(]p@�i��m 0   `   �  �             ` 6��c �D���0TB `   � ��               ,     -W�U8��0Ҟ��M�Iƒ��=c��J��©zX�F㈤�Q{�f'�hzKp���T3!` � � � � � � �}���C� �rJ:��0 @ @ @ @ @ @ @ @ ���
� 7@PT�                            }�@&����x�` `0`��3�	�Qy�=�ܩu�0 0 0 0 0  @`    `n@        �   z=O9,
`���  ��GF��`�i�y	���4~��^��3]^P�H�{�x8u@"\����Ä���ߊ�J�d���!�F���0$       	(��                    @   �                     @   �                     @                   "ŀ  �1��-��V��Yv`Ә��n=�v#D�K�Ji )M���@y	ތ�ì*��� @ �                                �e~m3��n�M�B�� �8̶���4��={M��9\6V�'���    KG2�Y ~       @ @ @ @ @ @ @ @ @ @ @ @ @ @ @ @ @ ��[��o�0    �                      {              Q4��
�!(` � �{C������6�53<P-��i~4�� T'��\�� ��� D M  ���7�7��g�Iㅹ��L���               ��� D  t(�
��Q4        d�1�`d�n�)��g܀                    ��                             �&'�;��p��$�ȫ�V/�,砄$Q   s��PH                               O8��$������^���j����t7���      �               U(h     �     v�+	 �a+���b�1����G���?!���| [P���#0Y�~��+��@�Zu�<�L�̘�wX   l ��� � �  \! @ @ @ @\%\Xޫ�|�H�����0�   � ��^�UG&�#�8dST���l�wn�~c�?A�6��
�Um�` dY� ��� � � �; [ ���v�9�N #�B���B����Q�g��� b                     ^� (@ � � � � � � �                                                  #      �`@��     �(�S�                     5)e(f*��i�`� � � �
�����$��                   ����%T&W��  X @@P�n��{)t�q��K���� � � � � � � � � � � � � � � � �  8��]
��6[    0 � ����O��}ʲ391%2��775�o�?S�u��4�      �)ړ @   �           p������P�?g1'���$ 4��V�B�`
�                 @   �                   @   �        � � � � � � � � � � � � � � � ��
q_9�)������#���$\>�3Ѭ��|�p_��                  `    @  �p�ゎ0ar�l0̩���0`������@          @   �          �pM4� �"�*�&w�&���� � MZ�Ԫ�           cw   o� F�CKڢ�3`�v��]ޥ�8��>9i���A�����s�a\ O��F��a���#�
ۡ�5𩍛�*C���H��:0Bĝ �    c              0   `     �            0   `   �                       0   ` ` ` ` `��X���&(�@x$��#�n���f��OP����H�E?����	p�Я�/Ed���cԀg�0�a�f����	��q
�r:\GI���oCc`FF  �6� I��6����� C�uP60:��n4�V= ܪ$h\���$�		�Q �8L_�#C�S@  & ��4&�chէ�8�A��҅���*��%�`v����P�쎂�"��     `�� ��L        ��  284� �DA�o�pLnЛ�ٛ��:
�D1L6�c�,�2�P�c        B  @     b      @m����阄�=_(1��_�h�JX0�D� -�I0                 S��x�1�   �   @ @ @ @ @ @ @ @         �p  !�S0]gef[�|=0������"=C�[��Næ�֤����L�iy�]@ӵɷ44��]��`�D�&�$A�e�k�J��Ā.��JeT; ���_9�Q�%H��y�,V�~��c��zY��%�j4��`������ ����C*��#V6( ż]zCQ�  l�� 0b� ?�@ �   0  �! �
����:��#�Q�hO2����-�M� �  � �            0   `  &��D�l@;FI�  �                �  �                             gizA���f�LI@�� (@A ��4 �L29"/�0�.      @�� ��      � E�      `  L0=��<��}I!p���3#�D`."` 0  (u�}2��p�h��H6������@� ``0 `0  ��[�~����S]��00�0�0 �����a�� ` `�0          @ 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r>
              <a:rPr lang="en-US"/>
              <a:t/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FE375FC0-F890-574B-9A37-022F66CFEF69}" type="datetime1">
              <a:rPr lang="en-US"/>
              <a:pPr lvl="0">
                <a:defRPr lang="ko-KR" altLang="en-US"/>
              </a:pPr>
              <a:t>8/31/2017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en-US"/>
              <a:t>Click to edit Master text styles</a:t>
            </a:r>
            <a:endParaRPr lang="en-US"/>
          </a:p>
          <a:p>
            <a:pPr lvl="1">
              <a:defRPr lang="ko-KR" altLang="en-US"/>
            </a:pPr>
            <a:r>
              <a:rPr lang="en-US"/>
              <a:t>Second level</a:t>
            </a:r>
            <a:endParaRPr lang="en-US"/>
          </a:p>
          <a:p>
            <a:pPr lvl="2">
              <a:defRPr lang="ko-KR" altLang="en-US"/>
            </a:pPr>
            <a:r>
              <a:rPr lang="en-US"/>
              <a:t>Third level</a:t>
            </a:r>
            <a:endParaRPr lang="en-US"/>
          </a:p>
          <a:p>
            <a:pPr lvl="3">
              <a:defRPr lang="ko-KR" altLang="en-US"/>
            </a:pPr>
            <a:r>
              <a:rPr lang="en-US"/>
              <a:t>Fourth level</a:t>
            </a:r>
            <a:endParaRPr lang="en-US"/>
          </a:p>
          <a:p>
            <a:pPr lvl="4">
              <a:defRPr lang="ko-KR" altLang="en-US"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r>
              <a:rPr lang="en-US"/>
              <a:t/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F5F41FF5-2BD3-3A41-8A1A-8B048696F2AA}" type="slidenum">
              <a:rPr lang="en-US"/>
              <a:pPr lvl="0">
                <a:defRPr lang="ko-KR" altLang="en-US"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1.xml"  /><Relationship Id="rId2" Type="http://schemas.openxmlformats.org/officeDocument/2006/relationships/notesMaster" Target="../notesMasters/notesMaster1.xml"  /></Relationships>
</file>

<file path=ppt/notesSlides/_rels/notesSlide2.xml.rels><?xml version="1.0" encoding="UTF-8" standalone="yes" ?><Relationships xmlns="http://schemas.openxmlformats.org/package/2006/relationships"><Relationship Id="rId1" Type="http://schemas.openxmlformats.org/officeDocument/2006/relationships/slide" Target="../slides/slide3.xml"  /><Relationship Id="rId2" Type="http://schemas.openxmlformats.org/officeDocument/2006/relationships/notesMaster" Target="../notesMasters/notesMaster1.xml"  /></Relationships>
</file>

<file path=ppt/notesSlides/_rels/notesSlide3.xml.rels><?xml version="1.0" encoding="UTF-8" standalone="yes" ?><Relationships xmlns="http://schemas.openxmlformats.org/package/2006/relationships"><Relationship Id="rId1" Type="http://schemas.openxmlformats.org/officeDocument/2006/relationships/slide" Target="../slides/slide5.xml"  /><Relationship Id="rId2" Type="http://schemas.openxmlformats.org/officeDocument/2006/relationships/notesMaster" Target="../notesMasters/notesMaster1.xml"  /></Relationships>
</file>

<file path=ppt/notesSlides/_rels/notesSlide4.xml.rels><?xml version="1.0" encoding="UTF-8" standalone="yes" ?><Relationships xmlns="http://schemas.openxmlformats.org/package/2006/relationships"><Relationship Id="rId1" Type="http://schemas.openxmlformats.org/officeDocument/2006/relationships/slide" Target="../slides/slide7.xml"  /><Relationship Id="rId2" Type="http://schemas.openxmlformats.org/officeDocument/2006/relationships/notesMaster" Target="../notesMasters/notesMaster1.xml"  /></Relationships>
</file>

<file path=ppt/notesSlides/_rels/notesSlide5.xml.rels><?xml version="1.0" encoding="UTF-8" standalone="yes" ?><Relationships xmlns="http://schemas.openxmlformats.org/package/2006/relationships"><Relationship Id="rId1" Type="http://schemas.openxmlformats.org/officeDocument/2006/relationships/slide" Target="../slides/slide8.xml"  /><Relationship Id="rId2" Type="http://schemas.openxmlformats.org/officeDocument/2006/relationships/notesMaster" Target="../notesMasters/notesMaster1.xml"  /></Relationships>
</file>

<file path=ppt/notesSlides/_rels/notesSlide6.xml.rels><?xml version="1.0" encoding="UTF-8" standalone="yes" ?><Relationships xmlns="http://schemas.openxmlformats.org/package/2006/relationships"><Relationship Id="rId1" Type="http://schemas.openxmlformats.org/officeDocument/2006/relationships/slide" Target="../slides/slide9.xml"  /><Relationship Id="rId2" Type="http://schemas.openxmlformats.org/officeDocument/2006/relationships/notesMaster" Target="../notesMasters/notesMaster1.xml"  /></Relationships>
</file>

<file path=ppt/notesSlides/_rels/notesSlide7.xml.rels><?xml version="1.0" encoding="UTF-8" standalone="yes" ?><Relationships xmlns="http://schemas.openxmlformats.org/package/2006/relationships"><Relationship Id="rId1" Type="http://schemas.openxmlformats.org/officeDocument/2006/relationships/slide" Target="../slides/slide11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PH"/>
              <a:t/>
            </a:r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D91C4BB8-4230-4BCF-A511-A99889D2088D}" type="slidenum">
              <a:rPr lang="en-PH"/>
              <a:pPr lvl="0">
                <a:defRPr lang="ko-KR" altLang="en-US"/>
              </a:pPr>
              <a:t>1</a:t>
            </a:fld>
            <a:endParaRPr lang="en-PH"/>
          </a:p>
        </p:txBody>
      </p:sp>
    </p:spTree>
  </p:cSld>
</p:notes>
</file>

<file path=ppt/notesSlides/notesSlide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US"/>
              <a:t/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5F41FF5-2BD3-3A41-8A1A-8B048696F2AA}" type="slidenum">
              <a:rPr lang="en-US"/>
              <a:pPr lvl="0">
                <a:defRPr lang="ko-KR" altLang="en-US"/>
              </a:pPr>
              <a:t>3</a:t>
            </a:fld>
            <a:endParaRPr lang="en-US"/>
          </a:p>
        </p:txBody>
      </p:sp>
    </p:spTree>
  </p:cSld>
</p:notes>
</file>

<file path=ppt/notesSlides/notesSlide3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US"/>
              <a:t/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5F41FF5-2BD3-3A41-8A1A-8B048696F2AA}" type="slidenum">
              <a:rPr lang="en-US"/>
              <a:pPr lvl="0">
                <a:defRPr lang="ko-KR" altLang="en-US"/>
              </a:pPr>
              <a:t>5</a:t>
            </a:fld>
            <a:endParaRPr lang="en-US"/>
          </a:p>
        </p:txBody>
      </p:sp>
    </p:spTree>
  </p:cSld>
</p:notes>
</file>

<file path=ppt/notesSlides/notesSlide4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US"/>
              <a:t/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5F41FF5-2BD3-3A41-8A1A-8B048696F2AA}" type="slidenum">
              <a:rPr lang="en-US"/>
              <a:pPr lvl="0">
                <a:defRPr lang="ko-KR" altLang="en-US"/>
              </a:pPr>
              <a:t>7</a:t>
            </a:fld>
            <a:endParaRPr lang="en-US"/>
          </a:p>
        </p:txBody>
      </p:sp>
    </p:spTree>
  </p:cSld>
</p:notes>
</file>

<file path=ppt/notesSlides/notesSlide5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US"/>
              <a:t/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5F41FF5-2BD3-3A41-8A1A-8B048696F2AA}" type="slidenum">
              <a:rPr lang="en-US"/>
              <a:pPr lvl="0">
                <a:defRPr lang="ko-KR" altLang="en-US"/>
              </a:pPr>
              <a:t>8</a:t>
            </a:fld>
            <a:endParaRPr lang="en-US"/>
          </a:p>
        </p:txBody>
      </p:sp>
    </p:spTree>
  </p:cSld>
</p:notes>
</file>

<file path=ppt/notesSlides/notesSlide6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US"/>
              <a:t/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5F41FF5-2BD3-3A41-8A1A-8B048696F2AA}" type="slidenum">
              <a:rPr lang="en-US"/>
              <a:pPr lvl="0">
                <a:defRPr lang="ko-KR" altLang="en-US"/>
              </a:pPr>
              <a:t>9</a:t>
            </a:fld>
            <a:endParaRPr lang="en-US"/>
          </a:p>
        </p:txBody>
      </p:sp>
    </p:spTree>
  </p:cSld>
</p:notes>
</file>

<file path=ppt/notesSlides/notesSlide7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US"/>
              <a:t/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5F41FF5-2BD3-3A41-8A1A-8B048696F2AA}" type="slidenum">
              <a:rPr lang="en-US"/>
              <a:pPr lvl="0">
                <a:defRPr lang="ko-KR" altLang="en-US"/>
              </a:pPr>
              <a:t>11</a:t>
            </a:fld>
            <a:endParaRPr lang="en-US"/>
          </a:p>
        </p:txBody>
      </p:sp>
    </p:spTree>
  </p:cSld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6996-BAE7-4A42-9DE4-B257055E3D5B}" type="datetimeFigureOut">
              <a:rPr lang="en-US" smtClean="0"/>
              <a:t>31/08/17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1476-C6B2-1E49-92DA-75B799E0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4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6996-BAE7-4A42-9DE4-B257055E3D5B}" type="datetimeFigureOut">
              <a:rPr lang="en-US" smtClean="0"/>
              <a:t>31/08/17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1476-C6B2-1E49-92DA-75B799E0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4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6996-BAE7-4A42-9DE4-B257055E3D5B}" type="datetimeFigureOut">
              <a:rPr lang="en-US" smtClean="0"/>
              <a:t>31/08/17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1476-C6B2-1E49-92DA-75B799E0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3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6996-BAE7-4A42-9DE4-B257055E3D5B}" type="datetimeFigureOut">
              <a:rPr lang="en-US" smtClean="0"/>
              <a:t>31/08/17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1476-C6B2-1E49-92DA-75B799E0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1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6996-BAE7-4A42-9DE4-B257055E3D5B}" type="datetimeFigureOut">
              <a:rPr lang="en-US" smtClean="0"/>
              <a:t>31/08/17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1476-C6B2-1E49-92DA-75B799E0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6996-BAE7-4A42-9DE4-B257055E3D5B}" type="datetimeFigureOut">
              <a:rPr lang="en-US" smtClean="0"/>
              <a:t>31/08/17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1476-C6B2-1E49-92DA-75B799E0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0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6996-BAE7-4A42-9DE4-B257055E3D5B}" type="datetimeFigureOut">
              <a:rPr lang="en-US" smtClean="0"/>
              <a:t>31/08/17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1476-C6B2-1E49-92DA-75B799E0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0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6996-BAE7-4A42-9DE4-B257055E3D5B}" type="datetimeFigureOut">
              <a:rPr lang="en-US" smtClean="0"/>
              <a:t>31/08/17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1476-C6B2-1E49-92DA-75B799E0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2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6996-BAE7-4A42-9DE4-B257055E3D5B}" type="datetimeFigureOut">
              <a:rPr lang="en-US" smtClean="0"/>
              <a:t>31/08/17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1476-C6B2-1E49-92DA-75B799E0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0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6996-BAE7-4A42-9DE4-B257055E3D5B}" type="datetimeFigureOut">
              <a:rPr lang="en-US" smtClean="0"/>
              <a:t>31/08/17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1476-C6B2-1E49-92DA-75B799E0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0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6996-BAE7-4A42-9DE4-B257055E3D5B}" type="datetimeFigureOut">
              <a:rPr lang="en-US" smtClean="0"/>
              <a:t>31/08/17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1476-C6B2-1E49-92DA-75B799E0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05522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46996-BAE7-4A42-9DE4-B257055E3D5B}" type="datetimeFigureOut">
              <a:rPr lang="en-US" smtClean="0"/>
              <a:t>31/08/17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C1476-C6B2-1E49-92DA-75B799E0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5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notesSlide" Target="../notesSlides/notesSlide1.xml"  /><Relationship Id="rId3" Type="http://schemas.openxmlformats.org/officeDocument/2006/relationships/image" Target="../media/image1.gif"  /><Relationship Id="rId4" Type="http://schemas.openxmlformats.org/officeDocument/2006/relationships/image" Target="../media/image2.png"  /><Relationship Id="rId5" Type="http://schemas.microsoft.com/office/2007/relationships/hdphoto" Target="../embeddings/oleObjec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gif"  /><Relationship Id="rId3" Type="http://schemas.openxmlformats.org/officeDocument/2006/relationships/image" Target="../media/image2.png"  /><Relationship Id="rId4" Type="http://schemas.microsoft.com/office/2007/relationships/hdphoto" Target="../embeddings/oleObject1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notesSlide" Target="../notesSlides/notesSlide7.xml"  /><Relationship Id="rId3" Type="http://schemas.openxmlformats.org/officeDocument/2006/relationships/image" Target="../media/image1.gif"  /><Relationship Id="rId4" Type="http://schemas.openxmlformats.org/officeDocument/2006/relationships/image" Target="../media/image2.png"  /><Relationship Id="rId5" Type="http://schemas.microsoft.com/office/2007/relationships/hdphoto" Target="../embeddings/oleObject1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gif"  /><Relationship Id="rId3" Type="http://schemas.openxmlformats.org/officeDocument/2006/relationships/image" Target="../media/image2.png"  /><Relationship Id="rId4" Type="http://schemas.microsoft.com/office/2007/relationships/hdphoto" Target="../embeddings/oleObjec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gif"  /><Relationship Id="rId3" Type="http://schemas.openxmlformats.org/officeDocument/2006/relationships/image" Target="../media/image2.png"  /><Relationship Id="rId4" Type="http://schemas.microsoft.com/office/2007/relationships/hdphoto" Target="../embeddings/oleObject1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notesSlide" Target="../notesSlides/notesSlide2.xml"  /><Relationship Id="rId3" Type="http://schemas.openxmlformats.org/officeDocument/2006/relationships/image" Target="../media/image1.gif"  /><Relationship Id="rId4" Type="http://schemas.openxmlformats.org/officeDocument/2006/relationships/image" Target="../media/image2.png"  /><Relationship Id="rId5" Type="http://schemas.microsoft.com/office/2007/relationships/hdphoto" Target="../embeddings/oleObject1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gif"  /><Relationship Id="rId3" Type="http://schemas.openxmlformats.org/officeDocument/2006/relationships/image" Target="../media/image2.png"  /><Relationship Id="rId4" Type="http://schemas.microsoft.com/office/2007/relationships/hdphoto" Target="../embeddings/oleObject1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notesSlide" Target="../notesSlides/notesSlide3.xml"  /><Relationship Id="rId3" Type="http://schemas.openxmlformats.org/officeDocument/2006/relationships/image" Target="../media/image1.gif"  /><Relationship Id="rId4" Type="http://schemas.openxmlformats.org/officeDocument/2006/relationships/image" Target="../media/image2.png"  /><Relationship Id="rId5" Type="http://schemas.microsoft.com/office/2007/relationships/hdphoto" Target="../embeddings/oleObject1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gif"  /><Relationship Id="rId3" Type="http://schemas.openxmlformats.org/officeDocument/2006/relationships/image" Target="../media/image2.png"  /><Relationship Id="rId4" Type="http://schemas.microsoft.com/office/2007/relationships/hdphoto" Target="../embeddings/oleObject1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notesSlide" Target="../notesSlides/notesSlide4.xml"  /><Relationship Id="rId3" Type="http://schemas.openxmlformats.org/officeDocument/2006/relationships/image" Target="../media/image1.gif"  /><Relationship Id="rId4" Type="http://schemas.openxmlformats.org/officeDocument/2006/relationships/image" Target="../media/image2.png"  /><Relationship Id="rId5" Type="http://schemas.microsoft.com/office/2007/relationships/hdphoto" Target="../embeddings/oleObject1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notesSlide" Target="../notesSlides/notesSlide5.xml"  /><Relationship Id="rId3" Type="http://schemas.openxmlformats.org/officeDocument/2006/relationships/image" Target="../media/image1.gif"  /><Relationship Id="rId4" Type="http://schemas.openxmlformats.org/officeDocument/2006/relationships/image" Target="../media/image2.png"  /><Relationship Id="rId5" Type="http://schemas.microsoft.com/office/2007/relationships/hdphoto" Target="../embeddings/oleObject1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notesSlide" Target="../notesSlides/notesSlide6.xml"  /><Relationship Id="rId3" Type="http://schemas.openxmlformats.org/officeDocument/2006/relationships/image" Target="../media/image1.gif"  /><Relationship Id="rId4" Type="http://schemas.openxmlformats.org/officeDocument/2006/relationships/image" Target="../media/image2.png"  /><Relationship Id="rId5" Type="http://schemas.microsoft.com/office/2007/relationships/hdphoto" Target="../embeddings/oleObject1.xml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gradFill flip="none" rotWithShape="1">
              <a:gsLst>
                <a:gs pos="0">
                  <a:schemeClr val="accent2">
                    <a:lumMod val="40000"/>
                    <a:lumOff val="60000"/>
                    <a:alpha val="41000"/>
                  </a:schemeClr>
                </a:gs>
                <a:gs pos="88000">
                  <a:srgbClr val="FFFFFF"/>
                </a:gs>
                <a:gs pos="50000">
                  <a:schemeClr val="accent2">
                    <a:lumMod val="40000"/>
                    <a:lumOff val="60000"/>
                    <a:alpha val="41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760" y="2177181"/>
            <a:ext cx="6691331" cy="1550673"/>
          </a:xfrm>
        </p:spPr>
        <p:txBody>
          <a:bodyPr>
            <a:noAutofit/>
          </a:bodyPr>
          <a:lstStyle/>
          <a:p>
            <a:pPr marL="45720" lvl="0" indent="0" algn="ctr" fontAlgn="base">
              <a:lnSpc>
                <a:spcPct val="70000"/>
              </a:lnSpc>
              <a:buNone/>
            </a:pPr>
            <a:r>
              <a:rPr lang="en-PH" sz="4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The Philippine Publishing </a:t>
            </a:r>
          </a:p>
          <a:p>
            <a:pPr marL="45720" lvl="0" indent="0" algn="ctr" fontAlgn="base">
              <a:lnSpc>
                <a:spcPct val="70000"/>
              </a:lnSpc>
              <a:buNone/>
            </a:pPr>
            <a:r>
              <a:rPr lang="en-PH" sz="4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&amp; Book Industry</a:t>
            </a:r>
            <a:endParaRPr lang="en-PH" sz="4000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</p:txBody>
      </p:sp>
      <p:pic>
        <p:nvPicPr>
          <p:cNvPr id="7" name="Picture 6" descr="Corner4.gif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11" y="1046108"/>
            <a:ext cx="1967484" cy="3090817"/>
          </a:xfrm>
          <a:prstGeom prst="rect">
            <a:avLst/>
          </a:prstGeom>
        </p:spPr>
      </p:pic>
      <p:pic>
        <p:nvPicPr>
          <p:cNvPr id="8" name="Picture 7" descr="Corner4.gif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43589" y="2157527"/>
            <a:ext cx="1967484" cy="3090817"/>
          </a:xfrm>
          <a:prstGeom prst="rect">
            <a:avLst/>
          </a:prstGeom>
        </p:spPr>
      </p:pic>
      <p:pic>
        <p:nvPicPr>
          <p:cNvPr id="9" name="Picture 8" descr="visprint logo b.jpg"/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239" y="5903414"/>
            <a:ext cx="716157" cy="5836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79803" y="3196457"/>
            <a:ext cx="497273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3500" cap="small" dirty="0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k. </a:t>
            </a:r>
            <a:r>
              <a:rPr lang="en-US" sz="3500" cap="small" dirty="0" err="1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ballesteros</a:t>
            </a:r>
            <a:endParaRPr lang="en-US" sz="3500" cap="small" dirty="0" smtClean="0">
              <a:solidFill>
                <a:schemeClr val="accent4">
                  <a:lumMod val="75000"/>
                </a:schemeClr>
              </a:solidFill>
              <a:latin typeface="Seravek ExtraLight"/>
              <a:cs typeface="Seravek ExtraLight"/>
            </a:endParaRPr>
          </a:p>
          <a:p>
            <a:pPr algn="ctr">
              <a:lnSpc>
                <a:spcPct val="70000"/>
              </a:lnSpc>
            </a:pPr>
            <a:r>
              <a:rPr lang="en-US" sz="3000" cap="small" dirty="0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managing editor, </a:t>
            </a:r>
            <a:r>
              <a:rPr lang="en-US" sz="3000" b="1" cap="small" dirty="0" err="1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visprint</a:t>
            </a:r>
            <a:r>
              <a:rPr lang="en-US" sz="3000" b="1" cap="small" dirty="0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 </a:t>
            </a:r>
            <a:r>
              <a:rPr lang="en-US" sz="3000" b="1" cap="small" dirty="0" err="1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inc.</a:t>
            </a:r>
            <a:endParaRPr lang="en-US" sz="3000" b="1" cap="small" dirty="0">
              <a:solidFill>
                <a:schemeClr val="accent4">
                  <a:lumMod val="75000"/>
                </a:schemeClr>
              </a:solidFill>
              <a:latin typeface="Seravek ExtraLight"/>
              <a:cs typeface="Seravek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172584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gradFill flip="none" rotWithShape="1">
              <a:gsLst>
                <a:gs pos="0">
                  <a:schemeClr val="accent2">
                    <a:lumMod val="40000"/>
                    <a:lumOff val="60000"/>
                    <a:alpha val="41000"/>
                  </a:schemeClr>
                </a:gs>
                <a:gs pos="88000">
                  <a:srgbClr val="FFFFFF"/>
                </a:gs>
                <a:gs pos="50000">
                  <a:schemeClr val="accent2">
                    <a:lumMod val="40000"/>
                    <a:lumOff val="60000"/>
                    <a:alpha val="41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Corner4.gif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47" y="1334083"/>
            <a:ext cx="1967484" cy="3090817"/>
          </a:xfrm>
          <a:prstGeom prst="rect">
            <a:avLst/>
          </a:prstGeom>
        </p:spPr>
      </p:pic>
      <p:pic>
        <p:nvPicPr>
          <p:cNvPr id="17" name="Picture 16" descr="Corner4.gif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26425" y="1552159"/>
            <a:ext cx="1967484" cy="309081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321584" y="2376947"/>
            <a:ext cx="6691331" cy="1550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fontAlgn="base">
              <a:lnSpc>
                <a:spcPct val="70000"/>
              </a:lnSpc>
            </a:pPr>
            <a:r>
              <a:rPr lang="en-PH" sz="5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Recent Trends</a:t>
            </a:r>
            <a:endParaRPr lang="en-PH" sz="5000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0143" y="3182188"/>
            <a:ext cx="5554214" cy="49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3500" cap="small" dirty="0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2012 to 2017</a:t>
            </a:r>
            <a:endParaRPr lang="en-US" sz="3000" b="1" cap="small" dirty="0">
              <a:solidFill>
                <a:schemeClr val="accent4">
                  <a:lumMod val="75000"/>
                </a:schemeClr>
              </a:solidFill>
              <a:latin typeface="Seravek ExtraLight"/>
              <a:cs typeface="Seravek ExtraLight"/>
            </a:endParaRPr>
          </a:p>
        </p:txBody>
      </p:sp>
      <p:pic>
        <p:nvPicPr>
          <p:cNvPr id="10" name="Picture 9" descr="visprint logo b.jp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239" y="5903414"/>
            <a:ext cx="716157" cy="58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46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gradFill flip="none" rotWithShape="1">
              <a:gsLst>
                <a:gs pos="0">
                  <a:schemeClr val="accent2">
                    <a:lumMod val="40000"/>
                    <a:lumOff val="60000"/>
                    <a:alpha val="41000"/>
                  </a:schemeClr>
                </a:gs>
                <a:gs pos="88000">
                  <a:srgbClr val="FFFFFF"/>
                </a:gs>
                <a:gs pos="50000">
                  <a:schemeClr val="accent2">
                    <a:lumMod val="40000"/>
                    <a:lumOff val="60000"/>
                    <a:alpha val="41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orner4.gif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47" y="205219"/>
            <a:ext cx="1967484" cy="3090817"/>
          </a:xfrm>
          <a:prstGeom prst="rect">
            <a:avLst/>
          </a:prstGeom>
        </p:spPr>
      </p:pic>
      <p:pic>
        <p:nvPicPr>
          <p:cNvPr id="8" name="Picture 7" descr="Corner4.gif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26425" y="2706679"/>
            <a:ext cx="1967484" cy="30908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01990" y="1124186"/>
            <a:ext cx="6679666" cy="4628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Rise in Independent Publishing</a:t>
            </a:r>
          </a:p>
          <a:p>
            <a:pPr>
              <a:lnSpc>
                <a:spcPct val="90000"/>
              </a:lnSpc>
            </a:pP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writer-entrepreneurs &amp; print on demand  </a:t>
            </a:r>
            <a:endParaRPr lang="en-US" sz="2500" i="1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90000"/>
              </a:lnSpc>
            </a:pPr>
            <a:endParaRPr lang="en-US" sz="3000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90000"/>
              </a:lnSpc>
            </a:pPr>
            <a:endParaRPr lang="en-US" sz="3000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Informal reading groups become communities </a:t>
            </a:r>
          </a:p>
          <a:p>
            <a:pPr>
              <a:lnSpc>
                <a:spcPct val="90000"/>
              </a:lnSpc>
            </a:pPr>
            <a:endParaRPr lang="en-US" sz="3000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90000"/>
              </a:lnSpc>
            </a:pPr>
            <a:endParaRPr lang="en-US" sz="3000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Commercial publication of </a:t>
            </a:r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Wattpad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 Romances</a:t>
            </a:r>
            <a:endParaRPr lang="en-US" sz="3000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 </a:t>
            </a:r>
          </a:p>
        </p:txBody>
      </p:sp>
      <p:pic>
        <p:nvPicPr>
          <p:cNvPr id="9" name="Picture 8" descr="visprint logo b.jpg"/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239" y="5903414"/>
            <a:ext cx="716157" cy="5836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08918" y="5903414"/>
            <a:ext cx="4972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4000" cap="small" dirty="0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recent trends</a:t>
            </a:r>
            <a:endParaRPr lang="en-US" sz="4000" b="1" cap="small" dirty="0">
              <a:solidFill>
                <a:schemeClr val="accent4">
                  <a:lumMod val="75000"/>
                </a:schemeClr>
              </a:solidFill>
              <a:latin typeface="Seravek ExtraLight"/>
              <a:cs typeface="Seravek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629808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gradFill flip="none" rotWithShape="1">
              <a:gsLst>
                <a:gs pos="0">
                  <a:schemeClr val="accent2">
                    <a:lumMod val="40000"/>
                    <a:lumOff val="60000"/>
                    <a:alpha val="41000"/>
                  </a:schemeClr>
                </a:gs>
                <a:gs pos="88000">
                  <a:srgbClr val="FFFFFF"/>
                </a:gs>
                <a:gs pos="50000">
                  <a:schemeClr val="accent2">
                    <a:lumMod val="40000"/>
                    <a:lumOff val="60000"/>
                    <a:alpha val="41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62751" y="2398363"/>
            <a:ext cx="6208997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5000" dirty="0" err="1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Maraming</a:t>
            </a:r>
            <a:r>
              <a:rPr lang="en-US" sz="5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 </a:t>
            </a:r>
            <a:r>
              <a:rPr lang="en-US" sz="5000" dirty="0" err="1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Salamat</a:t>
            </a:r>
            <a:r>
              <a:rPr lang="en-US" sz="5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!</a:t>
            </a:r>
            <a:endParaRPr lang="en-US" sz="5000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02793" y="3299117"/>
            <a:ext cx="4737697" cy="49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3500" cap="small" dirty="0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thank you!</a:t>
            </a:r>
            <a:endParaRPr lang="en-US" sz="3500" cap="small" dirty="0">
              <a:solidFill>
                <a:schemeClr val="accent4">
                  <a:lumMod val="75000"/>
                </a:schemeClr>
              </a:solidFill>
              <a:latin typeface="Seravek ExtraLight"/>
              <a:cs typeface="Seravek ExtraLight"/>
            </a:endParaRPr>
          </a:p>
        </p:txBody>
      </p:sp>
      <p:pic>
        <p:nvPicPr>
          <p:cNvPr id="15" name="Picture 14" descr="Corner4.gif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47" y="1334083"/>
            <a:ext cx="1967484" cy="3090817"/>
          </a:xfrm>
          <a:prstGeom prst="rect">
            <a:avLst/>
          </a:prstGeom>
        </p:spPr>
      </p:pic>
      <p:pic>
        <p:nvPicPr>
          <p:cNvPr id="16" name="Picture 15" descr="Corner4.gif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26425" y="1552159"/>
            <a:ext cx="1967484" cy="3090817"/>
          </a:xfrm>
          <a:prstGeom prst="rect">
            <a:avLst/>
          </a:prstGeom>
        </p:spPr>
      </p:pic>
      <p:pic>
        <p:nvPicPr>
          <p:cNvPr id="9" name="Picture 8" descr="visprint logo b.jp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239" y="5903414"/>
            <a:ext cx="716157" cy="58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1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gradFill flip="none" rotWithShape="1">
              <a:gsLst>
                <a:gs pos="0">
                  <a:schemeClr val="accent2">
                    <a:lumMod val="40000"/>
                    <a:lumOff val="60000"/>
                    <a:alpha val="41000"/>
                  </a:schemeClr>
                </a:gs>
                <a:gs pos="88000">
                  <a:srgbClr val="FFFFFF"/>
                </a:gs>
                <a:gs pos="50000">
                  <a:schemeClr val="accent2">
                    <a:lumMod val="40000"/>
                    <a:lumOff val="60000"/>
                    <a:alpha val="41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Corner4.gif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47" y="1334083"/>
            <a:ext cx="1967484" cy="3090817"/>
          </a:xfrm>
          <a:prstGeom prst="rect">
            <a:avLst/>
          </a:prstGeom>
        </p:spPr>
      </p:pic>
      <p:pic>
        <p:nvPicPr>
          <p:cNvPr id="17" name="Picture 16" descr="Corner4.gif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26425" y="1552159"/>
            <a:ext cx="1967484" cy="309081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321584" y="2376947"/>
            <a:ext cx="6691331" cy="1550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fontAlgn="base">
              <a:lnSpc>
                <a:spcPct val="70000"/>
              </a:lnSpc>
            </a:pPr>
            <a:r>
              <a:rPr lang="en-PH" sz="5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Visprint, Inc. </a:t>
            </a:r>
            <a:endParaRPr lang="en-PH" sz="5000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0143" y="3182188"/>
            <a:ext cx="5554214" cy="49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3500" cap="small" dirty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p</a:t>
            </a:r>
            <a:r>
              <a:rPr lang="en-US" sz="3500" cap="small" dirty="0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rinter, publisher </a:t>
            </a:r>
            <a:endParaRPr lang="en-US" sz="3000" b="1" cap="small" dirty="0">
              <a:solidFill>
                <a:schemeClr val="accent4">
                  <a:lumMod val="75000"/>
                </a:schemeClr>
              </a:solidFill>
              <a:latin typeface="Seravek ExtraLight"/>
              <a:cs typeface="Seravek ExtraLight"/>
            </a:endParaRPr>
          </a:p>
        </p:txBody>
      </p:sp>
      <p:pic>
        <p:nvPicPr>
          <p:cNvPr id="10" name="Picture 9" descr="visprint logo b.jp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239" y="5903414"/>
            <a:ext cx="716157" cy="58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2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gradFill flip="none" rotWithShape="1">
              <a:gsLst>
                <a:gs pos="0">
                  <a:schemeClr val="accent2">
                    <a:lumMod val="40000"/>
                    <a:lumOff val="60000"/>
                    <a:alpha val="41000"/>
                  </a:schemeClr>
                </a:gs>
                <a:gs pos="88000">
                  <a:srgbClr val="FFFFFF"/>
                </a:gs>
                <a:gs pos="50000">
                  <a:schemeClr val="accent2">
                    <a:lumMod val="40000"/>
                    <a:lumOff val="60000"/>
                    <a:alpha val="41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orner4.gif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47" y="205219"/>
            <a:ext cx="1967484" cy="3090817"/>
          </a:xfrm>
          <a:prstGeom prst="rect">
            <a:avLst/>
          </a:prstGeom>
        </p:spPr>
      </p:pic>
      <p:pic>
        <p:nvPicPr>
          <p:cNvPr id="8" name="Picture 7" descr="Corner4.gif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26425" y="2706679"/>
            <a:ext cx="1967484" cy="30908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01990" y="1010034"/>
            <a:ext cx="6679666" cy="4809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English &amp; Filipino</a:t>
            </a:r>
          </a:p>
          <a:p>
            <a:pPr>
              <a:lnSpc>
                <a:spcPct val="90000"/>
              </a:lnSpc>
            </a:pPr>
            <a:r>
              <a:rPr lang="en-US" sz="2500" i="1" dirty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t</a:t>
            </a: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he problem of distribution and publishing across languages  </a:t>
            </a:r>
          </a:p>
          <a:p>
            <a:pPr>
              <a:lnSpc>
                <a:spcPct val="90000"/>
              </a:lnSpc>
            </a:pPr>
            <a:endParaRPr lang="en-US" sz="3000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Niche Publishing</a:t>
            </a:r>
          </a:p>
          <a:p>
            <a:pPr>
              <a:lnSpc>
                <a:spcPct val="90000"/>
              </a:lnSpc>
            </a:pPr>
            <a:endParaRPr lang="en-US" sz="3000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Brand Marketing</a:t>
            </a:r>
          </a:p>
          <a:p>
            <a:pPr>
              <a:lnSpc>
                <a:spcPct val="90000"/>
              </a:lnSpc>
            </a:pPr>
            <a:r>
              <a:rPr lang="en-US" sz="2500" i="1" dirty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Promoting author brands as separate from the publisher’s brand </a:t>
            </a:r>
          </a:p>
          <a:p>
            <a:pPr>
              <a:lnSpc>
                <a:spcPct val="90000"/>
              </a:lnSpc>
            </a:pPr>
            <a:endParaRPr lang="en-US" sz="3000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Outside Bookstores</a:t>
            </a:r>
            <a:endParaRPr lang="en-US" sz="3000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 </a:t>
            </a:r>
          </a:p>
        </p:txBody>
      </p:sp>
      <p:pic>
        <p:nvPicPr>
          <p:cNvPr id="9" name="Picture 8" descr="visprint logo b.jpg"/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239" y="5903414"/>
            <a:ext cx="716157" cy="5836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08918" y="5903414"/>
            <a:ext cx="4972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4000" cap="small" dirty="0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about </a:t>
            </a:r>
            <a:r>
              <a:rPr lang="en-US" sz="4000" cap="small" dirty="0" err="1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visprint</a:t>
            </a:r>
            <a:endParaRPr lang="en-US" sz="4000" b="1" cap="small" dirty="0">
              <a:solidFill>
                <a:schemeClr val="accent4">
                  <a:lumMod val="75000"/>
                </a:schemeClr>
              </a:solidFill>
              <a:latin typeface="Seravek ExtraLight"/>
              <a:cs typeface="Seravek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284001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gradFill flip="none" rotWithShape="1">
              <a:gsLst>
                <a:gs pos="0">
                  <a:schemeClr val="accent2">
                    <a:lumMod val="40000"/>
                    <a:lumOff val="60000"/>
                    <a:alpha val="41000"/>
                  </a:schemeClr>
                </a:gs>
                <a:gs pos="88000">
                  <a:srgbClr val="FFFFFF"/>
                </a:gs>
                <a:gs pos="50000">
                  <a:schemeClr val="accent2">
                    <a:lumMod val="40000"/>
                    <a:lumOff val="60000"/>
                    <a:alpha val="41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Corner4.gif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47" y="1334083"/>
            <a:ext cx="1967484" cy="3090817"/>
          </a:xfrm>
          <a:prstGeom prst="rect">
            <a:avLst/>
          </a:prstGeom>
        </p:spPr>
      </p:pic>
      <p:pic>
        <p:nvPicPr>
          <p:cNvPr id="17" name="Picture 16" descr="Corner4.gif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26425" y="1552159"/>
            <a:ext cx="1967484" cy="309081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321584" y="2376947"/>
            <a:ext cx="6691331" cy="1550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fontAlgn="base">
              <a:lnSpc>
                <a:spcPct val="90000"/>
              </a:lnSpc>
            </a:pPr>
            <a:r>
              <a:rPr lang="en-PH" sz="5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Industry Concerns &amp; Issues</a:t>
            </a:r>
            <a:endParaRPr lang="en-PH" sz="5000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</p:txBody>
      </p:sp>
      <p:pic>
        <p:nvPicPr>
          <p:cNvPr id="7" name="Picture 6" descr="visprint logo b.jp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239" y="5903414"/>
            <a:ext cx="716157" cy="58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91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gradFill flip="none" rotWithShape="1">
              <a:gsLst>
                <a:gs pos="0">
                  <a:schemeClr val="accent2">
                    <a:lumMod val="40000"/>
                    <a:lumOff val="60000"/>
                    <a:alpha val="41000"/>
                  </a:schemeClr>
                </a:gs>
                <a:gs pos="88000">
                  <a:srgbClr val="FFFFFF"/>
                </a:gs>
                <a:gs pos="50000">
                  <a:schemeClr val="accent2">
                    <a:lumMod val="40000"/>
                    <a:lumOff val="60000"/>
                    <a:alpha val="41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orner4.gif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47" y="205219"/>
            <a:ext cx="1967484" cy="3090817"/>
          </a:xfrm>
          <a:prstGeom prst="rect">
            <a:avLst/>
          </a:prstGeom>
        </p:spPr>
      </p:pic>
      <p:pic>
        <p:nvPicPr>
          <p:cNvPr id="8" name="Picture 7" descr="Corner4.gif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26425" y="2706679"/>
            <a:ext cx="1967484" cy="30908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01990" y="1124186"/>
            <a:ext cx="6679666" cy="4836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Distribution across an archipelago</a:t>
            </a:r>
          </a:p>
          <a:p>
            <a:pPr>
              <a:lnSpc>
                <a:spcPct val="80000"/>
              </a:lnSpc>
            </a:pPr>
            <a:endParaRPr lang="en-US" sz="3200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endParaRPr lang="en-US" sz="3200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Lack of unity among industry players</a:t>
            </a:r>
          </a:p>
          <a:p>
            <a:pPr>
              <a:lnSpc>
                <a:spcPct val="80000"/>
              </a:lnSpc>
            </a:pPr>
            <a:endParaRPr lang="en-US" sz="3200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endParaRPr lang="en-US" sz="3200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Lack of industry standards</a:t>
            </a:r>
          </a:p>
          <a:p>
            <a:pPr>
              <a:lnSpc>
                <a:spcPct val="80000"/>
              </a:lnSpc>
            </a:pPr>
            <a:endParaRPr lang="en-US" sz="3200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endParaRPr lang="en-US" sz="3200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Monopolies 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 </a:t>
            </a:r>
          </a:p>
        </p:txBody>
      </p:sp>
      <p:pic>
        <p:nvPicPr>
          <p:cNvPr id="9" name="Picture 8" descr="visprint logo b.jpg"/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239" y="5903414"/>
            <a:ext cx="716157" cy="5836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55516" y="5974759"/>
            <a:ext cx="654030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3000" cap="small" dirty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i</a:t>
            </a:r>
            <a:r>
              <a:rPr lang="en-US" sz="3000" cap="small" dirty="0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ndustry issues </a:t>
            </a:r>
            <a:r>
              <a:rPr lang="en-US" sz="2500" cap="small" dirty="0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&amp;</a:t>
            </a:r>
            <a:r>
              <a:rPr lang="en-US" sz="3000" cap="small" dirty="0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 concerns</a:t>
            </a:r>
            <a:endParaRPr lang="en-US" sz="3000" b="1" cap="small" dirty="0">
              <a:solidFill>
                <a:schemeClr val="accent4">
                  <a:lumMod val="75000"/>
                </a:schemeClr>
              </a:solidFill>
              <a:latin typeface="Seravek ExtraLight"/>
              <a:cs typeface="Seravek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2678614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4271" y="-14269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gradFill flip="none" rotWithShape="1">
              <a:gsLst>
                <a:gs pos="0">
                  <a:schemeClr val="accent2">
                    <a:lumMod val="40000"/>
                    <a:lumOff val="60000"/>
                    <a:alpha val="41000"/>
                  </a:schemeClr>
                </a:gs>
                <a:gs pos="88000">
                  <a:srgbClr val="FFFFFF"/>
                </a:gs>
                <a:gs pos="50000">
                  <a:schemeClr val="accent2">
                    <a:lumMod val="40000"/>
                    <a:lumOff val="60000"/>
                    <a:alpha val="41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Corner4.gif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47" y="1334083"/>
            <a:ext cx="1967484" cy="3090817"/>
          </a:xfrm>
          <a:prstGeom prst="rect">
            <a:avLst/>
          </a:prstGeom>
        </p:spPr>
      </p:pic>
      <p:pic>
        <p:nvPicPr>
          <p:cNvPr id="17" name="Picture 16" descr="Corner4.gif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26425" y="1552159"/>
            <a:ext cx="1967484" cy="309081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293042" y="2191453"/>
            <a:ext cx="6691331" cy="1550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fontAlgn="base">
              <a:lnSpc>
                <a:spcPct val="90000"/>
              </a:lnSpc>
            </a:pPr>
            <a:r>
              <a:rPr lang="en-PH" sz="5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Managing Our Writers</a:t>
            </a:r>
            <a:endParaRPr lang="en-PH" sz="5000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0637" y="2959882"/>
            <a:ext cx="6282770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3000" cap="small" dirty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d</a:t>
            </a:r>
            <a:r>
              <a:rPr lang="en-US" sz="3000" cap="small" dirty="0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evelopmental editing</a:t>
            </a:r>
          </a:p>
          <a:p>
            <a:pPr>
              <a:lnSpc>
                <a:spcPct val="70000"/>
              </a:lnSpc>
            </a:pPr>
            <a:r>
              <a:rPr lang="en-US" sz="3000" cap="small" dirty="0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navigating the local book industry</a:t>
            </a:r>
            <a:endParaRPr lang="en-US" sz="3000" b="1" cap="small" dirty="0">
              <a:solidFill>
                <a:schemeClr val="accent4">
                  <a:lumMod val="75000"/>
                </a:schemeClr>
              </a:solidFill>
              <a:latin typeface="Seravek ExtraLight"/>
              <a:cs typeface="Seravek ExtraLight"/>
            </a:endParaRPr>
          </a:p>
        </p:txBody>
      </p:sp>
      <p:pic>
        <p:nvPicPr>
          <p:cNvPr id="10" name="Picture 9" descr="visprint logo b.jp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239" y="5903414"/>
            <a:ext cx="716157" cy="58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3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gradFill flip="none" rotWithShape="1">
              <a:gsLst>
                <a:gs pos="0">
                  <a:schemeClr val="accent2">
                    <a:lumMod val="40000"/>
                    <a:lumOff val="60000"/>
                    <a:alpha val="41000"/>
                  </a:schemeClr>
                </a:gs>
                <a:gs pos="88000">
                  <a:srgbClr val="FFFFFF"/>
                </a:gs>
                <a:gs pos="50000">
                  <a:schemeClr val="accent2">
                    <a:lumMod val="40000"/>
                    <a:lumOff val="60000"/>
                    <a:alpha val="41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orner4.gif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47" y="205219"/>
            <a:ext cx="1967484" cy="3090817"/>
          </a:xfrm>
          <a:prstGeom prst="rect">
            <a:avLst/>
          </a:prstGeom>
        </p:spPr>
      </p:pic>
      <p:pic>
        <p:nvPicPr>
          <p:cNvPr id="8" name="Picture 7" descr="Corner4.gif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26425" y="2706679"/>
            <a:ext cx="1967484" cy="30908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01990" y="1124186"/>
            <a:ext cx="6679666" cy="4860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Managing Expectations</a:t>
            </a:r>
          </a:p>
          <a:p>
            <a:pPr>
              <a:lnSpc>
                <a:spcPct val="80000"/>
              </a:lnSpc>
            </a:pP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Collaborating towards a common goal</a:t>
            </a:r>
          </a:p>
          <a:p>
            <a:pPr>
              <a:lnSpc>
                <a:spcPct val="80000"/>
              </a:lnSpc>
            </a:pP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What does the story need? </a:t>
            </a:r>
            <a:endParaRPr lang="en-US" sz="2500" i="1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endParaRPr lang="en-US" sz="3000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Deciding on the level of Editing</a:t>
            </a:r>
          </a:p>
          <a:p>
            <a:pPr>
              <a:lnSpc>
                <a:spcPct val="80000"/>
              </a:lnSpc>
            </a:pP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Copyediting versus Developmental Editing </a:t>
            </a:r>
            <a:endParaRPr lang="en-US" sz="2500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endParaRPr lang="en-US" sz="2500" i="1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endParaRPr lang="en-US" sz="2500" i="1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Necessary Compromise</a:t>
            </a:r>
          </a:p>
          <a:p>
            <a:pPr>
              <a:lnSpc>
                <a:spcPct val="80000"/>
              </a:lnSpc>
            </a:pP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Author’s style, readers’ culture, and publisher’s house style</a:t>
            </a:r>
          </a:p>
          <a:p>
            <a:pPr>
              <a:lnSpc>
                <a:spcPct val="80000"/>
              </a:lnSpc>
            </a:pPr>
            <a:endParaRPr lang="en-US" sz="2500" i="1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endParaRPr lang="en-US" sz="3200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 </a:t>
            </a:r>
          </a:p>
        </p:txBody>
      </p:sp>
      <p:pic>
        <p:nvPicPr>
          <p:cNvPr id="9" name="Picture 8" descr="visprint logo b.jpg"/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239" y="5903414"/>
            <a:ext cx="716157" cy="5836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55516" y="5974759"/>
            <a:ext cx="654030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3000" cap="small" dirty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m</a:t>
            </a:r>
            <a:r>
              <a:rPr lang="en-US" sz="3000" cap="small" dirty="0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anaging writers as an editor</a:t>
            </a:r>
            <a:endParaRPr lang="en-US" sz="3000" b="1" cap="small" dirty="0">
              <a:solidFill>
                <a:schemeClr val="accent4">
                  <a:lumMod val="75000"/>
                </a:schemeClr>
              </a:solidFill>
              <a:latin typeface="Seravek ExtraLight"/>
              <a:cs typeface="Seravek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3011143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gradFill flip="none" rotWithShape="1">
              <a:gsLst>
                <a:gs pos="0">
                  <a:schemeClr val="accent2">
                    <a:lumMod val="40000"/>
                    <a:lumOff val="60000"/>
                    <a:alpha val="41000"/>
                  </a:schemeClr>
                </a:gs>
                <a:gs pos="88000">
                  <a:srgbClr val="FFFFFF"/>
                </a:gs>
                <a:gs pos="50000">
                  <a:schemeClr val="accent2">
                    <a:lumMod val="40000"/>
                    <a:lumOff val="60000"/>
                    <a:alpha val="41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orner4.gif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47" y="205219"/>
            <a:ext cx="1967484" cy="3090817"/>
          </a:xfrm>
          <a:prstGeom prst="rect">
            <a:avLst/>
          </a:prstGeom>
        </p:spPr>
      </p:pic>
      <p:pic>
        <p:nvPicPr>
          <p:cNvPr id="8" name="Picture 7" descr="Corner4.gif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26425" y="2706679"/>
            <a:ext cx="1967484" cy="30908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01990" y="1124186"/>
            <a:ext cx="667966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Establish deadlines and meet them.</a:t>
            </a:r>
          </a:p>
          <a:p>
            <a:pPr>
              <a:lnSpc>
                <a:spcPct val="80000"/>
              </a:lnSpc>
            </a:pPr>
            <a:endParaRPr lang="en-US" sz="3000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Decide on a medium. </a:t>
            </a:r>
          </a:p>
          <a:p>
            <a:pPr>
              <a:lnSpc>
                <a:spcPct val="80000"/>
              </a:lnSpc>
            </a:pP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Print or PDF?</a:t>
            </a:r>
          </a:p>
          <a:p>
            <a:pPr>
              <a:lnSpc>
                <a:spcPct val="80000"/>
              </a:lnSpc>
            </a:pP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Keep dated records of previous versions</a:t>
            </a:r>
          </a:p>
          <a:p>
            <a:pPr>
              <a:lnSpc>
                <a:spcPct val="80000"/>
              </a:lnSpc>
            </a:pPr>
            <a:endParaRPr lang="en-US" sz="2500" i="1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Query when necessary.</a:t>
            </a:r>
          </a:p>
          <a:p>
            <a:pPr>
              <a:lnSpc>
                <a:spcPct val="80000"/>
              </a:lnSpc>
            </a:pP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Identify and recognize writer’s style</a:t>
            </a:r>
          </a:p>
          <a:p>
            <a:pPr>
              <a:lnSpc>
                <a:spcPct val="80000"/>
              </a:lnSpc>
            </a:pP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Stand firm on issues where style gets in the way of the story </a:t>
            </a:r>
            <a:endParaRPr lang="en-US" sz="2500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endParaRPr lang="en-US" sz="2500" i="1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Respect &amp; Candor</a:t>
            </a: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 </a:t>
            </a:r>
          </a:p>
        </p:txBody>
      </p:sp>
      <p:pic>
        <p:nvPicPr>
          <p:cNvPr id="9" name="Picture 8" descr="visprint logo b.jpg"/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239" y="5903414"/>
            <a:ext cx="716157" cy="5836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55516" y="5974759"/>
            <a:ext cx="654030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3000" cap="small" dirty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m</a:t>
            </a:r>
            <a:r>
              <a:rPr lang="en-US" sz="3000" cap="small" dirty="0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anaging writers as an editor</a:t>
            </a:r>
            <a:endParaRPr lang="en-US" sz="3000" b="1" cap="small" dirty="0">
              <a:solidFill>
                <a:schemeClr val="accent4">
                  <a:lumMod val="75000"/>
                </a:schemeClr>
              </a:solidFill>
              <a:latin typeface="Seravek ExtraLight"/>
              <a:cs typeface="Seravek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917956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gradFill flip="none" rotWithShape="1">
              <a:gsLst>
                <a:gs pos="0">
                  <a:schemeClr val="accent2">
                    <a:lumMod val="40000"/>
                    <a:lumOff val="60000"/>
                    <a:alpha val="41000"/>
                  </a:schemeClr>
                </a:gs>
                <a:gs pos="88000">
                  <a:srgbClr val="FFFFFF"/>
                </a:gs>
                <a:gs pos="50000">
                  <a:schemeClr val="accent2">
                    <a:lumMod val="40000"/>
                    <a:lumOff val="60000"/>
                    <a:alpha val="41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orner4.gif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47" y="205219"/>
            <a:ext cx="1967484" cy="3090817"/>
          </a:xfrm>
          <a:prstGeom prst="rect">
            <a:avLst/>
          </a:prstGeom>
        </p:spPr>
      </p:pic>
      <p:pic>
        <p:nvPicPr>
          <p:cNvPr id="8" name="Picture 7" descr="Corner4.gif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26425" y="2706679"/>
            <a:ext cx="1967484" cy="30908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01989" y="1124186"/>
            <a:ext cx="7274747" cy="3568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Lack of Agents in the Philippines</a:t>
            </a:r>
          </a:p>
          <a:p>
            <a:pPr>
              <a:lnSpc>
                <a:spcPct val="80000"/>
              </a:lnSpc>
            </a:pP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Publisher acts on behalf of writers</a:t>
            </a:r>
          </a:p>
          <a:p>
            <a:pPr>
              <a:lnSpc>
                <a:spcPct val="80000"/>
              </a:lnSpc>
            </a:pP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Local and International </a:t>
            </a:r>
            <a:r>
              <a:rPr lang="en-US" sz="2500" i="1" dirty="0" err="1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Reprsentation</a:t>
            </a: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 </a:t>
            </a:r>
          </a:p>
          <a:p>
            <a:pPr>
              <a:lnSpc>
                <a:spcPct val="80000"/>
              </a:lnSpc>
            </a:pPr>
            <a:endParaRPr lang="en-US" sz="3200" dirty="0" smtClean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Debunking the Book Industry</a:t>
            </a:r>
          </a:p>
          <a:p>
            <a:pPr>
              <a:lnSpc>
                <a:spcPct val="80000"/>
              </a:lnSpc>
            </a:pP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Can their live off of their writing? </a:t>
            </a:r>
          </a:p>
          <a:p>
            <a:pPr>
              <a:lnSpc>
                <a:spcPct val="80000"/>
              </a:lnSpc>
            </a:pPr>
            <a:r>
              <a:rPr lang="en-US" sz="2500" i="1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What options do they have for their brand?</a:t>
            </a:r>
          </a:p>
          <a:p>
            <a:pPr>
              <a:lnSpc>
                <a:spcPct val="80000"/>
              </a:lnSpc>
            </a:pPr>
            <a:endParaRPr lang="en-US" sz="3000" dirty="0">
              <a:solidFill>
                <a:schemeClr val="accent5">
                  <a:lumMod val="50000"/>
                </a:schemeClr>
              </a:solidFill>
              <a:latin typeface="Didot"/>
              <a:cs typeface="Didot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Didot"/>
                <a:cs typeface="Didot"/>
              </a:rPr>
              <a:t> </a:t>
            </a:r>
          </a:p>
        </p:txBody>
      </p:sp>
      <p:pic>
        <p:nvPicPr>
          <p:cNvPr id="9" name="Picture 8" descr="visprint logo b.jpg"/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239" y="5903414"/>
            <a:ext cx="716157" cy="5836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55516" y="5974759"/>
            <a:ext cx="654030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3000" cap="small" dirty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m</a:t>
            </a:r>
            <a:r>
              <a:rPr lang="en-US" sz="3000" cap="small" dirty="0" smtClean="0">
                <a:solidFill>
                  <a:schemeClr val="accent4">
                    <a:lumMod val="75000"/>
                  </a:schemeClr>
                </a:solidFill>
                <a:latin typeface="Seravek ExtraLight"/>
                <a:cs typeface="Seravek ExtraLight"/>
              </a:rPr>
              <a:t>anaging writers across the industry </a:t>
            </a:r>
            <a:endParaRPr lang="en-US" sz="3000" b="1" cap="small" dirty="0">
              <a:solidFill>
                <a:schemeClr val="accent4">
                  <a:lumMod val="75000"/>
                </a:schemeClr>
              </a:solidFill>
              <a:latin typeface="Seravek ExtraLight"/>
              <a:cs typeface="Seravek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34086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264</ep:Words>
  <ep:PresentationFormat>On-screen Show (4:3)</ep:PresentationFormat>
  <ep:Paragraphs>91</ep:Paragraphs>
  <ep:Slides>12</ep:Slides>
  <ep:Notes>7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ep:HeadingPairs>
  <ep: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ep:TitlesOfParts>
  <ep:HyperlinkBase/>
  <ep:Application>Hancom Office Hanshow 2014</ep:Application>
  <ep:AppVersion>0900.0000.01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2017-08-24T08:08:25.000</dcterms:created>
  <dc:creator>KC Ballesteros</dc:creator>
  <cp:lastModifiedBy>user</cp:lastModifiedBy>
  <dcterms:modified xsi:type="dcterms:W3CDTF">2017-08-31T04:08:21.954</dcterms:modified>
  <cp:revision>78</cp:revision>
  <dc:title>PowerPoint Presentation</dc:title>
</cp:coreProperties>
</file>