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  /><Relationship Id="rId2" Type="http://schemas.openxmlformats.org/package/2006/relationships/metadata/thumbnail" Target="docProps/thumbnail.jpeg"  /><Relationship Id="rId3" Type="http://schemas.openxmlformats.org/package/2006/relationships/metadata/core-properties" Target="docProps/core.xml"  /><Relationship Id="rId4" Type="http://schemas.openxmlformats.org/officeDocument/2006/relationships/extended-properties" Target="docProps/app.xml"  /></Relationships>
</file>

<file path=ppt/presentation.xml><?xml version="1.0" encoding="utf-8"?>
<p:presentation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aveSubsetFonts="1">
  <p:sldMasterIdLst>
    <p:sldMasterId id="2147483790" r:id="rId1"/>
    <p:sldMasterId id="2147483791" r:id="rId2"/>
    <p:sldMasterId id="2147483792" r:id="rId3"/>
    <p:sldMasterId id="2147483793" r:id="rId4"/>
    <p:sldMasterId id="2147483794" r:id="rId5"/>
    <p:sldMasterId id="2147483795"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9148135" cy="6861129"/>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presentation>
</file>

<file path=ppt/presProps.xml><?xml version="1.0" encoding="utf-8"?>
<p:presentationPr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showPr>
    <p:sldAll/>
    <p:penClr>
      <a:srgbClr val="ff0000">
        <a:alpha val="100000"/>
      </a:srgbClr>
    </p:penClr>
  </p:showPr>
</p:presentationPr>
</file>

<file path=ppt/tableStyles.xml><?xml version="1.0" encoding="utf-8"?>
<a:tblStyleLst xmlns:r="http://schemas.openxmlformats.org/officeDocument/2006/relationships" xmlns:c="http://schemas.openxmlformats.org/drawingml/2006/chart" xmlns:dgm="http://schemas.openxmlformats.org/drawingml/2006/diagram" xmlns:dsp="http://schemas.microsoft.com/office/drawing/2008/diagram" xmlns:a="http://schemas.openxmlformats.org/drawingml/2006/main" xmlns:pic="http://schemas.openxmlformats.org/drawingml/2006/picture" xmlns:wp="http://schemas.openxmlformats.org/drawingml/2006/wordprocessingDrawing" xmlns:xdr="http://schemas.openxmlformats.org/drawingml/2006/spreadsheetDrawing" def="{5C22544A-7EE6-4342-B048-85BDC9FD1C3A}"/>
</file>

<file path=ppt/viewProps.xml><?xml version="1.0" encoding="utf-8"?>
<p:viewPr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normalViewPr showOutlineIcons="0" snapVertSplitter="1" vertBarState="minimized" horzBarState="maximized">
    <p:restoredLeft sz="14974"/>
    <p:restoredTop sz="90105"/>
  </p:normalViewPr>
  <p:slideViewPr>
    <p:cSldViewPr>
      <p:cViewPr varScale="1">
        <p:scale>
          <a:sx n="100" d="100"/>
          <a:sy n="100" d="100"/>
        </p:scale>
        <p:origin x="0" y="0"/>
      </p:cViewPr>
      <p:guideLst>
        <p:guide orient="horz" pos="2160"/>
        <p:guide pos="2879"/>
      </p:guideLst>
    </p:cSldViewPr>
  </p:slideViewPr>
  <p:notesTextViewPr>
    <p:cViewPr>
      <p:scale>
        <a:sx n="100" d="100"/>
        <a:sy n="100" d="100"/>
      </p:scale>
      <p:origin x="0" y="0"/>
    </p:cViewPr>
  </p:notesTextViewPr>
  <p:sorterViewPr>
    <p:cViewPr>
      <p:scale>
        <a:sx n="65" d="100"/>
        <a:sy n="65" d="100"/>
      </p:scale>
      <p:origin x="0" y="0"/>
    </p:cViewPr>
  </p:sorterViewPr>
  <p:gridSpacing cx="73755648" cy="7375564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3.xml"  /><Relationship Id="rId11" Type="http://schemas.openxmlformats.org/officeDocument/2006/relationships/slide" Target="slides/slide4.xml"  /><Relationship Id="rId12" Type="http://schemas.openxmlformats.org/officeDocument/2006/relationships/slide" Target="slides/slide5.xml"  /><Relationship Id="rId13" Type="http://schemas.openxmlformats.org/officeDocument/2006/relationships/slide" Target="slides/slide6.xml"  /><Relationship Id="rId14" Type="http://schemas.openxmlformats.org/officeDocument/2006/relationships/slide" Target="slides/slide7.xml"  /><Relationship Id="rId15" Type="http://schemas.openxmlformats.org/officeDocument/2006/relationships/slide" Target="slides/slide8.xml"  /><Relationship Id="rId16" Type="http://schemas.openxmlformats.org/officeDocument/2006/relationships/slide" Target="slides/slide9.xml"  /><Relationship Id="rId17" Type="http://schemas.openxmlformats.org/officeDocument/2006/relationships/slide" Target="slides/slide10.xml"  /><Relationship Id="rId18" Type="http://schemas.openxmlformats.org/officeDocument/2006/relationships/slide" Target="slides/slide11.xml"  /><Relationship Id="rId19" Type="http://schemas.openxmlformats.org/officeDocument/2006/relationships/slide" Target="slides/slide12.xml"  /><Relationship Id="rId2" Type="http://schemas.openxmlformats.org/officeDocument/2006/relationships/slideMaster" Target="slideMasters/slideMaster2.xml"  /><Relationship Id="rId20" Type="http://schemas.openxmlformats.org/officeDocument/2006/relationships/slide" Target="slides/slide13.xml"  /><Relationship Id="rId21" Type="http://schemas.openxmlformats.org/officeDocument/2006/relationships/slide" Target="slides/slide14.xml"  /><Relationship Id="rId22" Type="http://schemas.openxmlformats.org/officeDocument/2006/relationships/slide" Target="slides/slide15.xml"  /><Relationship Id="rId23" Type="http://schemas.openxmlformats.org/officeDocument/2006/relationships/slide" Target="slides/slide16.xml"  /><Relationship Id="rId24" Type="http://schemas.openxmlformats.org/officeDocument/2006/relationships/slide" Target="slides/slide17.xml"  /><Relationship Id="rId25" Type="http://schemas.openxmlformats.org/officeDocument/2006/relationships/slide" Target="slides/slide18.xml"  /><Relationship Id="rId26" Type="http://schemas.openxmlformats.org/officeDocument/2006/relationships/slide" Target="slides/slide19.xml"  /><Relationship Id="rId27" Type="http://schemas.openxmlformats.org/officeDocument/2006/relationships/slide" Target="slides/slide20.xml"  /><Relationship Id="rId28" Type="http://schemas.openxmlformats.org/officeDocument/2006/relationships/slide" Target="slides/slide21.xml"  /><Relationship Id="rId29" Type="http://schemas.openxmlformats.org/officeDocument/2006/relationships/slide" Target="slides/slide22.xml"  /><Relationship Id="rId3" Type="http://schemas.openxmlformats.org/officeDocument/2006/relationships/slideMaster" Target="slideMasters/slideMaster3.xml"  /><Relationship Id="rId30" Type="http://schemas.openxmlformats.org/officeDocument/2006/relationships/slide" Target="slides/slide23.xml"  /><Relationship Id="rId31" Type="http://schemas.openxmlformats.org/officeDocument/2006/relationships/slide" Target="slides/slide24.xml"  /><Relationship Id="rId32" Type="http://schemas.openxmlformats.org/officeDocument/2006/relationships/slide" Target="slides/slide25.xml"  /><Relationship Id="rId33" Type="http://schemas.openxmlformats.org/officeDocument/2006/relationships/slide" Target="slides/slide26.xml"  /><Relationship Id="rId34" Type="http://schemas.openxmlformats.org/officeDocument/2006/relationships/presProps" Target="presProps.xml"  /><Relationship Id="rId35" Type="http://schemas.openxmlformats.org/officeDocument/2006/relationships/viewProps" Target="viewProps.xml"  /><Relationship Id="rId36" Type="http://schemas.openxmlformats.org/officeDocument/2006/relationships/theme" Target="theme/theme1.xml"  /><Relationship Id="rId37" Type="http://schemas.openxmlformats.org/officeDocument/2006/relationships/tableStyles" Target="tableStyles.xml"  /><Relationship Id="rId4" Type="http://schemas.openxmlformats.org/officeDocument/2006/relationships/slideMaster" Target="slideMasters/slideMaster4.xml"  /><Relationship Id="rId5" Type="http://schemas.openxmlformats.org/officeDocument/2006/relationships/slideMaster" Target="slideMasters/slideMaster5.xml"  /><Relationship Id="rId6" Type="http://schemas.openxmlformats.org/officeDocument/2006/relationships/slideMaster" Target="slideMasters/slideMaster6.xml"  /><Relationship Id="rId7" Type="http://schemas.openxmlformats.org/officeDocument/2006/relationships/notesMaster" Target="notesMasters/notesMaster1.xml"  /><Relationship Id="rId8" Type="http://schemas.openxmlformats.org/officeDocument/2006/relationships/slide" Target="slides/slide1.xml"  /><Relationship Id="rId9" Type="http://schemas.openxmlformats.org/officeDocument/2006/relationships/slide" Target="slides/slide2.xml"  /></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png"  /></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png"  /></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png"  /></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2.png"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  /></Relationships>
</file>

<file path=ppt/notesMasters/notesMaster1.xml><?xml version="1.0" encoding="utf-8"?>
<p:notesMaster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idx="0"/>
          </p:nvPr>
        </p:nvSpPr>
        <p:spPr>
          <a:xfrm>
            <a:off x="0" y="0"/>
            <a:ext cx="2971800" cy="457200"/>
          </a:xfrm>
          <a:prstGeom prst="rect">
            <a:avLst/>
          </a:prstGeom>
        </p:spPr>
        <p:txBody>
          <a:bodyPr vert="horz" lIns="91440" tIns="45720" rIns="91440" bIns="45720"/>
          <a:lstStyle>
            <a:lvl1pPr algn="l">
              <a:defRPr sz="1200"/>
            </a:lvl1pPr>
          </a:lstStyle>
          <a:p>
            <a:pPr lvl="0">
              <a:defRPr lang="ko-KR" altLang="en-US"/>
            </a:pPr>
            <a:r>
              <a:rPr lang="ko-KR" altLang="en-US"/>
              <a:t/>
            </a:r>
            <a:endParaRPr lang="ko-KR" altLang="en-US"/>
          </a:p>
        </p:txBody>
      </p:sp>
      <p:sp>
        <p:nvSpPr>
          <p:cNvPr id="3" name="날짜 개체 틀 2"/>
          <p:cNvSpPr>
            <a:spLocks noGrp="1"/>
          </p:cNvSpPr>
          <p:nvPr>
            <p:ph type="dt" idx="1"/>
          </p:nvPr>
        </p:nvSpPr>
        <p:spPr>
          <a:xfrm>
            <a:off x="3884613" y="0"/>
            <a:ext cx="2971800" cy="457200"/>
          </a:xfrm>
          <a:prstGeom prst="rect">
            <a:avLst/>
          </a:prstGeom>
        </p:spPr>
        <p:txBody>
          <a:bodyPr vert="horz" lIns="91440" tIns="45720" rIns="91440" bIns="45720"/>
          <a:lstStyle>
            <a:lvl1pPr algn="r">
              <a:defRPr sz="1200"/>
            </a:lvl1pPr>
          </a:lstStyle>
          <a:p>
            <a:pPr lvl="0">
              <a:defRPr lang="ko-KR" altLang="en-US"/>
            </a:pPr>
            <a:fld id="{E2B2BC9D-A816-4D0A-858B-1D023B3A8ACA}" type="datetime1">
              <a:rPr lang="ko-KR" altLang="en-US"/>
              <a:pPr lvl="0">
                <a:defRPr lang="ko-KR" altLang="en-US"/>
              </a:pPr>
              <a:t>2015-09-18</a:t>
            </a:fld>
            <a:endParaRPr lang="ko-KR" altLang="en-US"/>
          </a:p>
        </p:txBody>
      </p:sp>
      <p:sp>
        <p:nvSpPr>
          <p:cNvPr id="4" name="슬라이드 이미지 개체 틀 3"/>
          <p:cNvSpPr>
            <a:spLocks noGrp="1" noRot="1" noChangeAspect="1" noTextEdit="1"/>
          </p:cNvSpPr>
          <p:nvPr>
            <p:ph type="sldImg" idx="2"/>
          </p:nvPr>
        </p:nvSpPr>
        <p:spPr>
          <a:xfrm>
            <a:off x="1143009" y="685800"/>
            <a:ext cx="4571981" cy="3429000"/>
          </a:xfrm>
          <a:prstGeom prst="rect">
            <a:avLst/>
          </a:prstGeom>
          <a:noFill/>
          <a:ln w="12700">
            <a:solidFill>
              <a:prstClr val="black"/>
            </a:solidFill>
          </a:ln>
        </p:spPr>
        <p:txBody>
          <a:bodyPr vert="horz" lIns="91440" tIns="45720" rIns="91440" bIns="45720" anchor="ctr"/>
          <a:lstStyle/>
          <a:p>
            <a:pPr lvl="0">
              <a:defRPr lang="ko-KR" altLang="en-US"/>
            </a:pPr>
            <a:endParaRPr lang="ko-KR" altLang="en-US"/>
          </a:p>
        </p:txBody>
      </p:sp>
      <p:sp>
        <p:nvSpPr>
          <p:cNvPr id="5" name="슬라이드 노트 개체 틀 4"/>
          <p:cNvSpPr>
            <a:spLocks noGrp="1"/>
          </p:cNvSpPr>
          <p:nvPr>
            <p:ph type="body" sz="quarter" idx="3"/>
          </p:nvPr>
        </p:nvSpPr>
        <p:spPr>
          <a:xfrm>
            <a:off x="685800" y="4343400"/>
            <a:ext cx="5486400" cy="4114800"/>
          </a:xfrm>
          <a:prstGeom prst="rect">
            <a:avLst/>
          </a:prstGeom>
        </p:spPr>
        <p:txBody>
          <a:bodyPr vert="horz" lIns="91440" tIns="45720" rIns="91440" bIns="45720">
            <a:normAutofit lnSpcReduction="0"/>
          </a:bodyPr>
          <a:lstStyle/>
          <a:p>
            <a:pPr lvl="0">
              <a:defRPr lang="ko-KR" altLang="en-US"/>
            </a:pPr>
            <a:r>
              <a:rPr lang="ko-KR" altLang="en-US"/>
              <a:t>마스터 텍스트 스타일을 편집합니다</a:t>
            </a:r>
            <a:endParaRPr lang="ko-KR" altLang="en-US"/>
          </a:p>
          <a:p>
            <a:pPr lvl="1">
              <a:defRPr lang="ko-KR" altLang="en-US"/>
            </a:pPr>
            <a:r>
              <a:rPr lang="ko-KR" altLang="en-US"/>
              <a:t>둘째 수준</a:t>
            </a:r>
            <a:endParaRPr lang="ko-KR" altLang="en-US"/>
          </a:p>
          <a:p>
            <a:pPr lvl="2">
              <a:defRPr lang="ko-KR" altLang="en-US"/>
            </a:pPr>
            <a:r>
              <a:rPr lang="ko-KR" altLang="en-US"/>
              <a:t>셋째 수준</a:t>
            </a:r>
            <a:endParaRPr lang="ko-KR" altLang="en-US"/>
          </a:p>
          <a:p>
            <a:pPr lvl="3">
              <a:defRPr lang="ko-KR" altLang="en-US"/>
            </a:pPr>
            <a:r>
              <a:rPr lang="ko-KR" altLang="en-US"/>
              <a:t>넷째 수준</a:t>
            </a:r>
            <a:endParaRPr lang="ko-KR" altLang="en-US"/>
          </a:p>
          <a:p>
            <a:pPr lvl="4">
              <a:defRPr lang="ko-KR" altLang="en-US"/>
            </a:pPr>
            <a:r>
              <a:rPr lang="ko-KR" altLang="en-US"/>
              <a:t>다섯째 수준</a:t>
            </a:r>
            <a:endParaRPr lang="ko-KR" altLang="en-US"/>
          </a:p>
        </p:txBody>
      </p:sp>
      <p:sp>
        <p:nvSpPr>
          <p:cNvPr id="6" name="바닥글 개체 틀 5"/>
          <p:cNvSpPr>
            <a:spLocks noGrp="1"/>
          </p:cNvSpPr>
          <p:nvPr>
            <p:ph type="ftr" sz="quarter" idx="4"/>
          </p:nvPr>
        </p:nvSpPr>
        <p:spPr>
          <a:xfrm>
            <a:off x="0" y="8685213"/>
            <a:ext cx="2971800" cy="457200"/>
          </a:xfrm>
          <a:prstGeom prst="rect">
            <a:avLst/>
          </a:prstGeom>
        </p:spPr>
        <p:txBody>
          <a:bodyPr vert="horz" lIns="91440" tIns="45720" rIns="91440" bIns="45720" anchor="b"/>
          <a:lstStyle>
            <a:lvl1pPr algn="l">
              <a:defRPr sz="1200"/>
            </a:lvl1pPr>
          </a:lstStyle>
          <a:p>
            <a:pPr lvl="0">
              <a:defRPr lang="ko-KR" altLang="en-US"/>
            </a:pPr>
            <a:r>
              <a:rPr lang="ko-KR" altLang="en-US"/>
              <a:t/>
            </a:r>
            <a:endParaRPr lang="ko-KR" altLang="en-US"/>
          </a:p>
        </p:txBody>
      </p:sp>
      <p:sp>
        <p:nvSpPr>
          <p:cNvPr id="7" name="슬라이드 번호 개체 틀 6"/>
          <p:cNvSpPr>
            <a:spLocks noGrp="1"/>
          </p:cNvSpPr>
          <p:nvPr>
            <p:ph type="sldNum" sz="quarter" idx="5"/>
          </p:nvPr>
        </p:nvSpPr>
        <p:spPr>
          <a:xfrm>
            <a:off x="3884613" y="8685213"/>
            <a:ext cx="2971800" cy="457200"/>
          </a:xfrm>
          <a:prstGeom prst="rect">
            <a:avLst/>
          </a:prstGeom>
        </p:spPr>
        <p:txBody>
          <a:bodyPr vert="horz" lIns="91440" tIns="45720" rIns="91440" bIns="45720" anchor="b"/>
          <a:lstStyle>
            <a:lvl1pPr algn="r">
              <a:defRPr sz="1200"/>
            </a:lvl1pPr>
          </a:lstStyle>
          <a:p>
            <a:pPr lvl="0">
              <a:defRPr lang="ko-KR" altLang="en-US"/>
            </a:pPr>
            <a:fld id="{09F4262C-968C-4EE9-8164-CE16364706B3}" type="slidenum">
              <a:rPr lang="ko-KR" altLang="en-US"/>
              <a:pPr lvl="0">
                <a:defRPr lang="ko-KR" altLang="en-US"/>
              </a:pPr>
              <a:t>‹#›</a:t>
            </a:fld>
            <a:endParaRPr lang="ko-KR" altLang="en-US"/>
          </a:p>
        </p:txBody>
      </p:sp>
    </p:spTree>
  </p:cSld>
  <p:clrMap bg1="lt1" tx1="dk1" bg2="lt2" tx2="dk2" accent1="accent1" accent2="accent2" accent3="accent3" accent4="accent4" accent5="accent5" accent6="accent6" hlink="hlink" folHlink="folHlink"/>
  <p:hf hdr="0" ftr="0" dt="0"/>
  <p:notesStyle>
    <a:lvl1pPr marL="0" algn="l" defTabSz="91440" rtl="0" eaLnBrk="1" latinLnBrk="1" hangingPunct="1">
      <a:defRPr sz="1200" kern="1200">
        <a:solidFill>
          <a:schemeClr val="tx1"/>
        </a:solidFill>
        <a:latin typeface="+mj-lt"/>
        <a:ea typeface="+mj-ea"/>
        <a:cs typeface="+mj-cs"/>
      </a:defRPr>
    </a:lvl1pPr>
    <a:lvl2pPr marL="457200" algn="l" defTabSz="91440" rtl="0" eaLnBrk="1" latinLnBrk="1" hangingPunct="1">
      <a:defRPr sz="1200" kern="1200">
        <a:solidFill>
          <a:schemeClr val="tx1"/>
        </a:solidFill>
        <a:latin typeface="+mj-lt"/>
        <a:ea typeface="+mj-ea"/>
        <a:cs typeface="+mj-cs"/>
      </a:defRPr>
    </a:lvl2pPr>
    <a:lvl3pPr marL="914400" algn="l" defTabSz="91440" rtl="0" eaLnBrk="1" latinLnBrk="1" hangingPunct="1">
      <a:defRPr sz="1200" kern="1200">
        <a:solidFill>
          <a:schemeClr val="tx1"/>
        </a:solidFill>
        <a:latin typeface="+mj-lt"/>
        <a:ea typeface="+mj-ea"/>
        <a:cs typeface="+mj-cs"/>
      </a:defRPr>
    </a:lvl3pPr>
    <a:lvl4pPr marL="1371600" algn="l" defTabSz="91440" rtl="0" eaLnBrk="1" latinLnBrk="1" hangingPunct="1">
      <a:defRPr sz="1200" kern="1200">
        <a:solidFill>
          <a:schemeClr val="tx1"/>
        </a:solidFill>
        <a:latin typeface="+mj-lt"/>
        <a:ea typeface="+mj-ea"/>
        <a:cs typeface="+mj-cs"/>
      </a:defRPr>
    </a:lvl4pPr>
    <a:lvl5pPr marL="1828800" algn="l" defTabSz="91440" rtl="0" eaLnBrk="1" latinLnBrk="1" hangingPunct="1">
      <a:defRPr sz="1200" kern="1200">
        <a:solidFill>
          <a:schemeClr val="tx1"/>
        </a:solidFill>
        <a:latin typeface="+mj-lt"/>
        <a:ea typeface="+mj-ea"/>
        <a:cs typeface="+mj-cs"/>
      </a:defRPr>
    </a:lvl5pPr>
    <a:lvl6pPr marL="2286000" algn="l" defTabSz="91440" rtl="0" eaLnBrk="1" latinLnBrk="1" hangingPunct="1">
      <a:defRPr sz="1200" kern="1200">
        <a:solidFill>
          <a:schemeClr val="tx1"/>
        </a:solidFill>
        <a:latin typeface="+mj-lt"/>
        <a:ea typeface="+mj-ea"/>
        <a:cs typeface="+mj-cs"/>
      </a:defRPr>
    </a:lvl6pPr>
    <a:lvl7pPr marL="2743200" algn="l" defTabSz="91440" rtl="0" eaLnBrk="1" latinLnBrk="1" hangingPunct="1">
      <a:defRPr sz="1200" kern="1200">
        <a:solidFill>
          <a:schemeClr val="tx1"/>
        </a:solidFill>
        <a:latin typeface="+mj-lt"/>
        <a:ea typeface="+mj-ea"/>
        <a:cs typeface="+mj-cs"/>
      </a:defRPr>
    </a:lvl7pPr>
    <a:lvl8pPr marL="3200400" algn="l" defTabSz="91440" rtl="0" eaLnBrk="1" latinLnBrk="1" hangingPunct="1">
      <a:defRPr sz="1200" kern="1200">
        <a:solidFill>
          <a:schemeClr val="tx1"/>
        </a:solidFill>
        <a:latin typeface="+mj-lt"/>
        <a:ea typeface="+mj-ea"/>
        <a:cs typeface="+mj-cs"/>
      </a:defRPr>
    </a:lvl8pPr>
    <a:lvl9pPr marL="3657600" algn="l" defTabSz="91440" rtl="0" eaLnBrk="1" latinLnBrk="1" hangingPunct="1">
      <a:defRPr sz="1200" kern="1200">
        <a:solidFill>
          <a:schemeClr val="tx1"/>
        </a:solidFill>
        <a:latin typeface="+mj-lt"/>
        <a:ea typeface="+mj-ea"/>
        <a:cs typeface="+mj-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1" Type="http://schemas.openxmlformats.org/officeDocument/2006/relationships/slide" Target="../slides/slide11.xml"  /><Relationship Id="rId2"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1" Type="http://schemas.openxmlformats.org/officeDocument/2006/relationships/slide" Target="../slides/slide12.xml"  /><Relationship Id="rId2"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1" Type="http://schemas.openxmlformats.org/officeDocument/2006/relationships/slide" Target="../slides/slide19.xml"  /><Relationship Id="rId2"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1" Type="http://schemas.openxmlformats.org/officeDocument/2006/relationships/slide" Target="../slides/slide21.xml"  /><Relationship Id="rId2"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1" Type="http://schemas.openxmlformats.org/officeDocument/2006/relationships/slide" Target="../slides/slide22.xml"  /><Relationship Id="rId2"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1" Type="http://schemas.openxmlformats.org/officeDocument/2006/relationships/slide" Target="../slides/slide23.xml"  /><Relationship Id="rId2" Type="http://schemas.openxmlformats.org/officeDocument/2006/relationships/notesMaster" Target="../notesMasters/notesMaster1.xml"  /></Relationships>
</file>

<file path=ppt/notesSlides/notesSlide1.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슬라이드 이미지 개체 틀 3"/>
          <p:cNvSpPr>
            <a:spLocks noGrp="1" noRot="1" noChangeAspect="1" noTextEdit="1"/>
          </p:cNvSpPr>
          <p:nvPr>
            <p:ph type="sldImg" idx="2"/>
          </p:nvPr>
        </p:nvSpPr>
        <p:spPr/>
        <p:txBody>
          <a:bodyPr/>
          <a:lstStyle/>
          <a:p>
            <a:pPr>
              <a:defRPr lang="ko-KR" altLang="en-US"/>
            </a:pPr>
            <a:endParaRPr lang="ko-KR" altLang="en-US"/>
          </a:p>
        </p:txBody>
      </p:sp>
      <p:sp>
        <p:nvSpPr>
          <p:cNvPr id="3" name="슬라이드 노트 개체 틀 4"/>
          <p:cNvSpPr>
            <a:spLocks noGrp="1"/>
          </p:cNvSpPr>
          <p:nvPr>
            <p:ph type="body" sz="quarter" idx="3"/>
          </p:nvPr>
        </p:nvSpPr>
        <p:spPr/>
        <p:txBody>
          <a:bodyPr/>
          <a:lstStyle/>
          <a:p>
            <a:pPr>
              <a:defRPr lang="ko-KR" altLang="en-US"/>
            </a:pPr>
            <a:r>
              <a:rPr lang="ko-KR" sz="1200">
                <a:solidFill>
                  <a:srgbClr val="000000">
                    <a:alpha val="100000"/>
                  </a:srgbClr>
                </a:solidFill>
              </a:rPr>
              <a:t>About me</a:t>
            </a:r>
            <a:endParaRPr lang="ko-KR" sz="1200">
              <a:solidFill>
                <a:srgbClr val="000000">
                  <a:alpha val="100000"/>
                </a:srgbClr>
              </a:solidFill>
            </a:endParaRPr>
          </a:p>
          <a:p>
            <a:pPr>
              <a:defRPr lang="ko-KR" altLang="en-US"/>
            </a:pPr>
            <a:r>
              <a:rPr lang="ko-KR" sz="1200">
                <a:solidFill>
                  <a:srgbClr val="000000">
                    <a:alpha val="100000"/>
                  </a:srgbClr>
                </a:solidFill>
              </a:rPr>
              <a:t>I come from a bookselling family. My great grandfather started Hedleys Books in a small rural town called Masterton in 1907. It has survived two world wars, the flu epidemic, the Great Depression, advent of television, the Internet and Amazon.</a:t>
            </a:r>
            <a:endParaRPr lang="ko-KR" sz="1200">
              <a:solidFill>
                <a:srgbClr val="000000">
                  <a:alpha val="100000"/>
                </a:srgbClr>
              </a:solidFill>
            </a:endParaRPr>
          </a:p>
          <a:p>
            <a:pPr>
              <a:defRPr lang="ko-KR" altLang="en-US"/>
            </a:pPr>
            <a:endParaRPr lang="ko-KR" sz="1200">
              <a:solidFill>
                <a:srgbClr val="000000">
                  <a:alpha val="100000"/>
                </a:srgbClr>
              </a:solidFill>
            </a:endParaRPr>
          </a:p>
          <a:p>
            <a:pPr>
              <a:defRPr lang="ko-KR" altLang="en-US"/>
            </a:pPr>
            <a:endParaRPr lang="ko-KR" sz="1200">
              <a:solidFill>
                <a:srgbClr val="000000">
                  <a:alpha val="100000"/>
                </a:srgbClr>
              </a:solidFill>
            </a:endParaRPr>
          </a:p>
        </p:txBody>
      </p:sp>
      <p:sp>
        <p:nvSpPr>
          <p:cNvPr id="4" name="슬라이드 번호 개체 틀 6"/>
          <p:cNvSpPr>
            <a:spLocks noGrp="1"/>
          </p:cNvSpPr>
          <p:nvPr>
            <p:ph type="sldNum" sz="quarter" idx="5"/>
          </p:nvPr>
        </p:nvSpPr>
        <p:spPr/>
        <p:txBody>
          <a:bodyPr/>
          <a:lstStyle/>
          <a:p>
            <a:pPr lvl="0">
              <a:defRPr lang="ko-KR" altLang="en-US"/>
            </a:pPr>
            <a:fld id="{09F4262C-968C-4EE9-8164-CE16364706B3}" type="slidenum">
              <a:rPr lang="en-US" altLang="en-US"/>
              <a:pPr lvl="0">
                <a:defRPr lang="ko-KR" altLang="en-US"/>
              </a:pPr>
              <a:t>2</a:t>
            </a:fld>
            <a:endParaRPr lang="en-US" altLang="en-US"/>
          </a:p>
        </p:txBody>
      </p:sp>
    </p:spTree>
  </p:cSld>
</p:notes>
</file>

<file path=ppt/notesSlides/notesSlide2.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슬라이드 이미지 개체 틀 3"/>
          <p:cNvSpPr>
            <a:spLocks noGrp="1" noRot="1" noChangeAspect="1" noTextEdit="1"/>
          </p:cNvSpPr>
          <p:nvPr>
            <p:ph type="sldImg" idx="2"/>
          </p:nvPr>
        </p:nvSpPr>
        <p:spPr/>
        <p:txBody>
          <a:bodyPr/>
          <a:lstStyle/>
          <a:p>
            <a:pPr>
              <a:defRPr lang="ko-KR" altLang="en-US"/>
            </a:pPr>
            <a:endParaRPr lang="ko-KR" altLang="en-US"/>
          </a:p>
        </p:txBody>
      </p:sp>
      <p:sp>
        <p:nvSpPr>
          <p:cNvPr id="3" name="슬라이드 노트 개체 틀 4"/>
          <p:cNvSpPr>
            <a:spLocks noGrp="1"/>
          </p:cNvSpPr>
          <p:nvPr>
            <p:ph type="body" sz="quarter" idx="3"/>
          </p:nvPr>
        </p:nvSpPr>
        <p:spPr/>
        <p:txBody>
          <a:bodyPr/>
          <a:lstStyle/>
          <a:p>
            <a:pPr>
              <a:defRPr lang="ko-KR" altLang="en-US"/>
            </a:pPr>
            <a:r>
              <a:rPr lang="ko-KR" sz="1200">
                <a:solidFill>
                  <a:srgbClr val="000000">
                    <a:alpha val="100000"/>
                  </a:srgbClr>
                </a:solidFill>
              </a:rPr>
              <a:t>Stats a bit old but market flat since then. </a:t>
            </a:r>
            <a:endParaRPr lang="ko-KR" sz="1200">
              <a:solidFill>
                <a:srgbClr val="000000">
                  <a:alpha val="100000"/>
                </a:srgbClr>
              </a:solidFill>
            </a:endParaRPr>
          </a:p>
        </p:txBody>
      </p:sp>
      <p:sp>
        <p:nvSpPr>
          <p:cNvPr id="4" name="슬라이드 번호 개체 틀 6"/>
          <p:cNvSpPr>
            <a:spLocks noGrp="1"/>
          </p:cNvSpPr>
          <p:nvPr>
            <p:ph type="sldNum" sz="quarter" idx="5"/>
          </p:nvPr>
        </p:nvSpPr>
        <p:spPr/>
        <p:txBody>
          <a:bodyPr/>
          <a:lstStyle/>
          <a:p>
            <a:pPr lvl="0">
              <a:defRPr lang="ko-KR" altLang="en-US"/>
            </a:pPr>
            <a:fld id="{09F4262C-968C-4EE9-8164-CE16364706B3}" type="slidenum">
              <a:rPr lang="en-US" altLang="en-US"/>
              <a:pPr lvl="0">
                <a:defRPr lang="ko-KR" altLang="en-US"/>
              </a:pPr>
              <a:t>11</a:t>
            </a:fld>
            <a:endParaRPr lang="en-US" altLang="en-US"/>
          </a:p>
        </p:txBody>
      </p:sp>
    </p:spTree>
  </p:cSld>
</p:notes>
</file>

<file path=ppt/notesSlides/notesSlide3.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슬라이드 이미지 개체 틀 3"/>
          <p:cNvSpPr>
            <a:spLocks noGrp="1" noRot="1" noChangeAspect="1" noTextEdit="1"/>
          </p:cNvSpPr>
          <p:nvPr>
            <p:ph type="sldImg" idx="2"/>
          </p:nvPr>
        </p:nvSpPr>
        <p:spPr/>
        <p:txBody>
          <a:bodyPr/>
          <a:lstStyle/>
          <a:p>
            <a:pPr>
              <a:defRPr lang="ko-KR" altLang="en-US"/>
            </a:pPr>
            <a:endParaRPr lang="ko-KR" altLang="en-US"/>
          </a:p>
        </p:txBody>
      </p:sp>
      <p:sp>
        <p:nvSpPr>
          <p:cNvPr id="3" name="슬라이드 노트 개체 틀 4"/>
          <p:cNvSpPr>
            <a:spLocks noGrp="1"/>
          </p:cNvSpPr>
          <p:nvPr>
            <p:ph type="body" sz="quarter" idx="3"/>
          </p:nvPr>
        </p:nvSpPr>
        <p:spPr/>
        <p:txBody>
          <a:bodyPr/>
          <a:lstStyle/>
          <a:p>
            <a:pPr>
              <a:defRPr lang="ko-KR" altLang="en-US"/>
            </a:pPr>
            <a:r>
              <a:rPr lang="ko-KR" sz="1200">
                <a:solidFill>
                  <a:srgbClr val="000000">
                    <a:alpha val="100000"/>
                  </a:srgbClr>
                </a:solidFill>
              </a:rPr>
              <a:t>New Zealand non-fiction that sells </a:t>
            </a:r>
            <a:endParaRPr lang="ko-KR" sz="1200">
              <a:solidFill>
                <a:srgbClr val="000000">
                  <a:alpha val="100000"/>
                </a:srgbClr>
              </a:solidFill>
            </a:endParaRPr>
          </a:p>
        </p:txBody>
      </p:sp>
      <p:sp>
        <p:nvSpPr>
          <p:cNvPr id="4" name="슬라이드 번호 개체 틀 6"/>
          <p:cNvSpPr>
            <a:spLocks noGrp="1"/>
          </p:cNvSpPr>
          <p:nvPr>
            <p:ph type="sldNum" sz="quarter" idx="5"/>
          </p:nvPr>
        </p:nvSpPr>
        <p:spPr/>
        <p:txBody>
          <a:bodyPr/>
          <a:lstStyle/>
          <a:p>
            <a:pPr lvl="0">
              <a:defRPr lang="ko-KR" altLang="en-US"/>
            </a:pPr>
            <a:fld id="{09F4262C-968C-4EE9-8164-CE16364706B3}" type="slidenum">
              <a:rPr lang="en-US" altLang="en-US"/>
              <a:pPr lvl="0">
                <a:defRPr lang="ko-KR" altLang="en-US"/>
              </a:pPr>
              <a:t>12</a:t>
            </a:fld>
            <a:endParaRPr lang="en-US" altLang="en-US"/>
          </a:p>
        </p:txBody>
      </p:sp>
    </p:spTree>
  </p:cSld>
</p:notes>
</file>

<file path=ppt/notesSlides/notesSlide4.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슬라이드 이미지 개체 틀 3"/>
          <p:cNvSpPr>
            <a:spLocks noGrp="1" noRot="1" noChangeAspect="1" noTextEdit="1"/>
          </p:cNvSpPr>
          <p:nvPr>
            <p:ph type="sldImg" idx="2"/>
          </p:nvPr>
        </p:nvSpPr>
        <p:spPr/>
        <p:txBody>
          <a:bodyPr/>
          <a:lstStyle/>
          <a:p>
            <a:pPr>
              <a:defRPr lang="ko-KR" altLang="en-US"/>
            </a:pPr>
            <a:endParaRPr lang="ko-KR" altLang="en-US"/>
          </a:p>
        </p:txBody>
      </p:sp>
      <p:sp>
        <p:nvSpPr>
          <p:cNvPr id="3" name="슬라이드 노트 개체 틀 4"/>
          <p:cNvSpPr>
            <a:spLocks noGrp="1"/>
          </p:cNvSpPr>
          <p:nvPr>
            <p:ph type="body" sz="quarter" idx="3"/>
          </p:nvPr>
        </p:nvSpPr>
        <p:spPr/>
        <p:txBody>
          <a:bodyPr/>
          <a:lstStyle/>
          <a:p>
            <a:pPr>
              <a:defRPr lang="ko-KR" altLang="en-US"/>
            </a:pPr>
            <a:r>
              <a:rPr lang="ko-KR" sz="1200">
                <a:solidFill>
                  <a:srgbClr val="000000">
                    <a:alpha val="100000"/>
                  </a:srgbClr>
                </a:solidFill>
              </a:rPr>
              <a:t>14 of 19 generated ideas</a:t>
            </a:r>
            <a:endParaRPr lang="ko-KR" sz="1200">
              <a:solidFill>
                <a:srgbClr val="000000">
                  <a:alpha val="100000"/>
                </a:srgbClr>
              </a:solidFill>
            </a:endParaRPr>
          </a:p>
        </p:txBody>
      </p:sp>
      <p:sp>
        <p:nvSpPr>
          <p:cNvPr id="4" name="슬라이드 번호 개체 틀 6"/>
          <p:cNvSpPr>
            <a:spLocks noGrp="1"/>
          </p:cNvSpPr>
          <p:nvPr>
            <p:ph type="sldNum" sz="quarter" idx="5"/>
          </p:nvPr>
        </p:nvSpPr>
        <p:spPr/>
        <p:txBody>
          <a:bodyPr/>
          <a:lstStyle/>
          <a:p>
            <a:pPr lvl="0">
              <a:defRPr lang="ko-KR" altLang="en-US"/>
            </a:pPr>
            <a:fld id="{09F4262C-968C-4EE9-8164-CE16364706B3}" type="slidenum">
              <a:rPr lang="en-US" altLang="en-US"/>
              <a:pPr lvl="0">
                <a:defRPr lang="ko-KR" altLang="en-US"/>
              </a:pPr>
              <a:t>19</a:t>
            </a:fld>
            <a:endParaRPr lang="en-US" altLang="en-US"/>
          </a:p>
        </p:txBody>
      </p:sp>
    </p:spTree>
  </p:cSld>
</p:notes>
</file>

<file path=ppt/notesSlides/notesSlide5.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슬라이드 이미지 개체 틀 3"/>
          <p:cNvSpPr>
            <a:spLocks noGrp="1" noRot="1" noChangeAspect="1" noTextEdit="1"/>
          </p:cNvSpPr>
          <p:nvPr>
            <p:ph type="sldImg" idx="2"/>
          </p:nvPr>
        </p:nvSpPr>
        <p:spPr/>
        <p:txBody>
          <a:bodyPr/>
          <a:lstStyle/>
          <a:p>
            <a:pPr>
              <a:defRPr lang="ko-KR" altLang="en-US"/>
            </a:pPr>
            <a:endParaRPr lang="en-US" altLang="ko-KR"/>
          </a:p>
        </p:txBody>
      </p:sp>
      <p:sp>
        <p:nvSpPr>
          <p:cNvPr id="3" name="슬라이드 노트 개체 틀 4"/>
          <p:cNvSpPr>
            <a:spLocks noGrp="1"/>
          </p:cNvSpPr>
          <p:nvPr>
            <p:ph type="body" sz="quarter" idx="3"/>
          </p:nvPr>
        </p:nvSpPr>
        <p:spPr/>
        <p:txBody>
          <a:bodyPr/>
          <a:lstStyle/>
          <a:p>
            <a:pPr>
              <a:defRPr lang="ko-KR" altLang="en-US"/>
            </a:pPr>
            <a:r>
              <a:rPr lang="en-US" sz="1200">
                <a:solidFill>
                  <a:srgbClr val="000000">
                    <a:alpha val="100000"/>
                  </a:srgbClr>
                </a:solidFill>
              </a:rPr>
              <a:t>They have great stories but aren’t great story-tellers. We have a tradition of using ghost-writers and very skilled editors for our narrative non-fiction. </a:t>
            </a:r>
            <a:endParaRPr lang="en-US" sz="1200">
              <a:solidFill>
                <a:srgbClr val="000000">
                  <a:alpha val="100000"/>
                </a:srgbClr>
              </a:solidFill>
            </a:endParaRPr>
          </a:p>
        </p:txBody>
      </p:sp>
      <p:sp>
        <p:nvSpPr>
          <p:cNvPr id="4" name="슬라이드 번호 개체 틀 6"/>
          <p:cNvSpPr>
            <a:spLocks noGrp="1"/>
          </p:cNvSpPr>
          <p:nvPr>
            <p:ph type="sldNum" sz="quarter" idx="5"/>
          </p:nvPr>
        </p:nvSpPr>
        <p:spPr/>
        <p:txBody>
          <a:bodyPr/>
          <a:lstStyle/>
          <a:p>
            <a:pPr lvl="0">
              <a:defRPr lang="ko-KR" altLang="en-US"/>
            </a:pPr>
            <a:fld id="{09F4262C-968C-4EE9-8164-CE16364706B3}" type="slidenum">
              <a:rPr lang="en-US" altLang="en-US"/>
              <a:pPr lvl="0">
                <a:defRPr lang="ko-KR" altLang="en-US"/>
              </a:pPr>
              <a:t>21</a:t>
            </a:fld>
            <a:endParaRPr lang="en-US" altLang="en-US"/>
          </a:p>
        </p:txBody>
      </p:sp>
    </p:spTree>
  </p:cSld>
</p:notes>
</file>

<file path=ppt/notesSlides/notesSlide6.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슬라이드 이미지 개체 틀 3"/>
          <p:cNvSpPr>
            <a:spLocks noGrp="1" noRot="1" noChangeAspect="1" noTextEdit="1"/>
          </p:cNvSpPr>
          <p:nvPr>
            <p:ph type="sldImg" idx="2"/>
          </p:nvPr>
        </p:nvSpPr>
        <p:spPr/>
        <p:txBody>
          <a:bodyPr/>
          <a:lstStyle/>
          <a:p>
            <a:pPr>
              <a:defRPr lang="ko-KR" altLang="en-US"/>
            </a:pPr>
            <a:endParaRPr lang="en-US" altLang="ko-KR"/>
          </a:p>
        </p:txBody>
      </p:sp>
      <p:sp>
        <p:nvSpPr>
          <p:cNvPr id="3" name="슬라이드 노트 개체 틀 4"/>
          <p:cNvSpPr>
            <a:spLocks noGrp="1"/>
          </p:cNvSpPr>
          <p:nvPr>
            <p:ph type="body" sz="quarter" idx="3"/>
          </p:nvPr>
        </p:nvSpPr>
        <p:spPr/>
        <p:txBody>
          <a:bodyPr/>
          <a:lstStyle/>
          <a:p>
            <a:pPr>
              <a:defRPr lang="ko-KR" altLang="en-US"/>
            </a:pPr>
            <a:r>
              <a:rPr lang="en-US" sz="1200">
                <a:solidFill>
                  <a:srgbClr val="000000">
                    <a:alpha val="100000"/>
                  </a:srgbClr>
                </a:solidFill>
              </a:rPr>
              <a:t>Rise of the small press</a:t>
            </a:r>
            <a:endParaRPr lang="en-US" sz="1200">
              <a:solidFill>
                <a:srgbClr val="000000">
                  <a:alpha val="100000"/>
                </a:srgbClr>
              </a:solidFill>
            </a:endParaRPr>
          </a:p>
          <a:p>
            <a:pPr>
              <a:defRPr lang="ko-KR" altLang="en-US"/>
            </a:pPr>
            <a:endParaRPr lang="en-US" sz="1200">
              <a:solidFill>
                <a:srgbClr val="000000">
                  <a:alpha val="100000"/>
                </a:srgbClr>
              </a:solidFill>
            </a:endParaRPr>
          </a:p>
        </p:txBody>
      </p:sp>
      <p:sp>
        <p:nvSpPr>
          <p:cNvPr id="4" name="슬라이드 번호 개체 틀 6"/>
          <p:cNvSpPr>
            <a:spLocks noGrp="1"/>
          </p:cNvSpPr>
          <p:nvPr>
            <p:ph type="sldNum" sz="quarter" idx="5"/>
          </p:nvPr>
        </p:nvSpPr>
        <p:spPr/>
        <p:txBody>
          <a:bodyPr/>
          <a:lstStyle/>
          <a:p>
            <a:pPr lvl="0">
              <a:defRPr lang="ko-KR" altLang="en-US"/>
            </a:pPr>
            <a:fld id="{09F4262C-968C-4EE9-8164-CE16364706B3}" type="slidenum">
              <a:rPr lang="en-US" altLang="en-US"/>
              <a:pPr lvl="0">
                <a:defRPr lang="ko-KR" altLang="en-US"/>
              </a:pPr>
              <a:t>22</a:t>
            </a:fld>
            <a:endParaRPr lang="en-US" altLang="en-US"/>
          </a:p>
        </p:txBody>
      </p:sp>
    </p:spTree>
  </p:cSld>
</p:notes>
</file>

<file path=ppt/notesSlides/notesSlide7.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슬라이드 이미지 개체 틀 3"/>
          <p:cNvSpPr>
            <a:spLocks noGrp="1" noRot="1" noChangeAspect="1" noTextEdit="1"/>
          </p:cNvSpPr>
          <p:nvPr>
            <p:ph type="sldImg" idx="2"/>
          </p:nvPr>
        </p:nvSpPr>
        <p:spPr/>
        <p:txBody>
          <a:bodyPr/>
          <a:lstStyle/>
          <a:p>
            <a:pPr>
              <a:defRPr lang="ko-KR" altLang="en-US"/>
            </a:pPr>
            <a:endParaRPr lang="en-US" altLang="ko-KR"/>
          </a:p>
        </p:txBody>
      </p:sp>
      <p:sp>
        <p:nvSpPr>
          <p:cNvPr id="3" name="슬라이드 노트 개체 틀 4"/>
          <p:cNvSpPr>
            <a:spLocks noGrp="1"/>
          </p:cNvSpPr>
          <p:nvPr>
            <p:ph type="body" sz="quarter" idx="3"/>
          </p:nvPr>
        </p:nvSpPr>
        <p:spPr/>
        <p:txBody>
          <a:bodyPr/>
          <a:lstStyle/>
          <a:p>
            <a:pPr>
              <a:defRPr lang="ko-KR" altLang="en-US"/>
            </a:pPr>
            <a:r>
              <a:rPr lang="en-US" sz="1200">
                <a:solidFill>
                  <a:srgbClr val="000000">
                    <a:alpha val="100000"/>
                  </a:srgbClr>
                </a:solidFill>
              </a:rPr>
              <a:t>Often have different profit-share models and simplified contracts. </a:t>
            </a:r>
            <a:endParaRPr lang="en-US" sz="1200">
              <a:solidFill>
                <a:srgbClr val="000000">
                  <a:alpha val="100000"/>
                </a:srgbClr>
              </a:solidFill>
            </a:endParaRPr>
          </a:p>
          <a:p>
            <a:pPr>
              <a:defRPr lang="ko-KR" altLang="en-US"/>
            </a:pPr>
            <a:r>
              <a:rPr lang="en-US" sz="1200">
                <a:solidFill>
                  <a:srgbClr val="000000">
                    <a:alpha val="100000"/>
                  </a:srgbClr>
                </a:solidFill>
              </a:rPr>
              <a:t>The pitfalls of ‘having a go’ are infinite. The finished product to the untrained eye, might look like anyone could do it, yet as we all know, building a book, to a budget and to a schedule, is fraught with danger. </a:t>
            </a:r>
            <a:endParaRPr lang="en-US" sz="1200">
              <a:solidFill>
                <a:srgbClr val="000000">
                  <a:alpha val="100000"/>
                </a:srgbClr>
              </a:solidFill>
            </a:endParaRPr>
          </a:p>
          <a:p>
            <a:pPr>
              <a:defRPr lang="ko-KR" altLang="en-US"/>
            </a:pPr>
            <a:r>
              <a:rPr lang="en-US" sz="1200">
                <a:solidFill>
                  <a:srgbClr val="000000">
                    <a:alpha val="100000"/>
                  </a:srgbClr>
                </a:solidFill>
              </a:rPr>
              <a:t>The inevitable mistakes, typos, design flaws, unsuitable design and packaging of the self-published world discredits the book industry as a whole. </a:t>
            </a:r>
            <a:endParaRPr lang="en-US" sz="1200">
              <a:solidFill>
                <a:srgbClr val="000000">
                  <a:alpha val="100000"/>
                </a:srgbClr>
              </a:solidFill>
            </a:endParaRPr>
          </a:p>
          <a:p>
            <a:pPr>
              <a:defRPr lang="ko-KR" altLang="en-US"/>
            </a:pPr>
            <a:r>
              <a:rPr lang="en-US" sz="1200">
                <a:solidFill>
                  <a:srgbClr val="000000">
                    <a:alpha val="100000"/>
                  </a:srgbClr>
                </a:solidFill>
              </a:rPr>
              <a:t>The role of the editor is more important than ever. We’ve always strived for perfection, but in an era of unprecedented self-published works, reader trust in our content is vital.  </a:t>
            </a:r>
            <a:endParaRPr lang="en-US" sz="1200">
              <a:solidFill>
                <a:srgbClr val="000000">
                  <a:alpha val="100000"/>
                </a:srgbClr>
              </a:solidFill>
            </a:endParaRPr>
          </a:p>
          <a:p>
            <a:pPr>
              <a:defRPr lang="ko-KR" altLang="en-US"/>
            </a:pPr>
            <a:r>
              <a:rPr lang="en-US" sz="1200">
                <a:solidFill>
                  <a:srgbClr val="000000">
                    <a:alpha val="100000"/>
                  </a:srgbClr>
                </a:solidFill>
              </a:rPr>
              <a:t>And for our non-fiction authors, particularly anything in the self-help, cooking and instructional markets, needs to have a credible publisher behind it for booksellers to take seriously. In this respect, the power of reputable publishers has never been stronger. </a:t>
            </a:r>
            <a:endParaRPr lang="en-US" sz="1200">
              <a:solidFill>
                <a:srgbClr val="000000">
                  <a:alpha val="100000"/>
                </a:srgbClr>
              </a:solidFill>
            </a:endParaRPr>
          </a:p>
          <a:p>
            <a:pPr>
              <a:defRPr lang="ko-KR" altLang="en-US"/>
            </a:pPr>
            <a:endParaRPr lang="en-US" sz="1200">
              <a:solidFill>
                <a:srgbClr val="000000">
                  <a:alpha val="100000"/>
                </a:srgbClr>
              </a:solidFill>
            </a:endParaRPr>
          </a:p>
          <a:p>
            <a:pPr>
              <a:defRPr lang="ko-KR" altLang="en-US"/>
            </a:pPr>
            <a:endParaRPr lang="en-US" sz="1200">
              <a:solidFill>
                <a:srgbClr val="000000">
                  <a:alpha val="100000"/>
                </a:srgbClr>
              </a:solidFill>
            </a:endParaRPr>
          </a:p>
        </p:txBody>
      </p:sp>
      <p:sp>
        <p:nvSpPr>
          <p:cNvPr id="4" name="슬라이드 번호 개체 틀 6"/>
          <p:cNvSpPr>
            <a:spLocks noGrp="1"/>
          </p:cNvSpPr>
          <p:nvPr>
            <p:ph type="sldNum" sz="quarter" idx="5"/>
          </p:nvPr>
        </p:nvSpPr>
        <p:spPr/>
        <p:txBody>
          <a:bodyPr/>
          <a:lstStyle/>
          <a:p>
            <a:pPr lvl="0">
              <a:defRPr lang="ko-KR" altLang="en-US"/>
            </a:pPr>
            <a:fld id="{09F4262C-968C-4EE9-8164-CE16364706B3}" type="slidenum">
              <a:rPr lang="en-US" altLang="en-US"/>
              <a:pPr lvl="0">
                <a:defRPr lang="ko-KR" altLang="en-US"/>
              </a:pPr>
              <a:t>23</a:t>
            </a:fld>
            <a:endParaRPr lang="en-US" altLang="en-US"/>
          </a:p>
        </p:txBody>
      </p:sp>
    </p:spTree>
  </p:cSld>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idx="0"/>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p:txBody>
          <a:bodyPr/>
          <a:lstStyle/>
          <a:p>
            <a:fld id="{D8D7A7C4-C82A-4D21-9AB0-F0C5A1D3EF09}" type="datetime1">
              <a:rPr lang="ko-KR" altLang="en-US" smtClean="0"/>
              <a:pPr/>
              <a:t>2009-12-07</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10.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objOnly" preserve="1">
  <p:cSld name="간지">
    <p:spTree>
      <p:nvGrpSpPr>
        <p:cNvPr id="1" name=""/>
        <p:cNvGrpSpPr/>
        <p:nvPr/>
      </p:nvGrpSpPr>
      <p:grpSpPr>
        <a:xfrm>
          <a:off x="0" y="0"/>
          <a:ext cx="0" cy="0"/>
          <a:chOff x="0" y="0"/>
          <a:chExt cx="0" cy="0"/>
        </a:xfrm>
      </p:grpSpPr>
      <p:sp>
        <p:nvSpPr>
          <p:cNvPr id="2" name="제목 1"/>
          <p:cNvSpPr>
            <a:spLocks noGrp="1"/>
          </p:cNvSpPr>
          <p:nvPr>
            <p:ph type="ctrTitle" idx="0"/>
          </p:nvPr>
        </p:nvSpPr>
        <p:spPr>
          <a:xfrm>
            <a:off x="-9236" y="2130425"/>
            <a:ext cx="9144000" cy="1470025"/>
          </a:xfrm>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a:xfrm>
            <a:off x="457200" y="6356350"/>
            <a:ext cx="2133600" cy="365125"/>
          </a:xfrm>
        </p:spPr>
        <p:txBody>
          <a:bodyPr/>
          <a:lstStyle/>
          <a:p>
            <a:fld id="{D8D7A7C4-C82A-4D21-9AB0-F0C5A1D3EF09}" type="datetimeFigureOut">
              <a:rPr lang="ko-KR" altLang="en-US" smtClean="0"/>
              <a:pPr/>
              <a:t>2009-12-07</a:t>
            </a:fld>
            <a:endParaRPr lang="ko-KR" altLang="en-US"/>
          </a:p>
        </p:txBody>
      </p:sp>
      <p:sp>
        <p:nvSpPr>
          <p:cNvPr id="4" name="바닥글 개체 틀 3"/>
          <p:cNvSpPr>
            <a:spLocks noGrp="1"/>
          </p:cNvSpPr>
          <p:nvPr>
            <p:ph type="ftr" sz="quarter" idx="11"/>
          </p:nvPr>
        </p:nvSpPr>
        <p:spPr>
          <a:xfrm>
            <a:off x="3124200" y="6356350"/>
            <a:ext cx="2895600" cy="365125"/>
          </a:xfrm>
        </p:spPr>
        <p:txBody>
          <a:bodyPr/>
          <a:lstStyle/>
          <a:p>
            <a:endParaRPr lang="ko-KR" altLang="en-US"/>
          </a:p>
        </p:txBody>
      </p:sp>
      <p:sp>
        <p:nvSpPr>
          <p:cNvPr id="5" name="슬라이드 번호 개체 틀 4"/>
          <p:cNvSpPr>
            <a:spLocks noGrp="1"/>
          </p:cNvSpPr>
          <p:nvPr>
            <p:ph type="sldNum" sz="quarter" idx="12"/>
          </p:nvPr>
        </p:nvSpPr>
        <p:spPr>
          <a:xfrm>
            <a:off x="6553200" y="6356350"/>
            <a:ext cx="2133600" cy="365125"/>
          </a:xfrm>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11.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clipArtAndTx" preserve="1">
  <p:cSld name="목차">
    <p:spTree>
      <p:nvGrpSpPr>
        <p:cNvPr id="1" name=""/>
        <p:cNvGrpSpPr/>
        <p:nvPr/>
      </p:nvGrpSpPr>
      <p:grpSpPr>
        <a:xfrm>
          <a:off x="0" y="0"/>
          <a:ext cx="0" cy="0"/>
          <a:chOff x="0" y="0"/>
          <a:chExt cx="0" cy="0"/>
        </a:xfrm>
      </p:grpSpPr>
      <p:sp>
        <p:nvSpPr>
          <p:cNvPr id="2" name="제목 1"/>
          <p:cNvSpPr>
            <a:spLocks noGrp="1"/>
          </p:cNvSpPr>
          <p:nvPr>
            <p:ph type="title" idx="0"/>
          </p:nvPr>
        </p:nvSpPr>
        <p:spPr>
          <a:xfrm>
            <a:off x="457200" y="274638"/>
            <a:ext cx="8229600" cy="1143000"/>
          </a:xfrm>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sz="quarter" idx="1"/>
          </p:nvPr>
        </p:nvSpPr>
        <p:spPr>
          <a:xfrm>
            <a:off x="2144492" y="2196090"/>
            <a:ext cx="4856400" cy="3240000"/>
          </a:xfrm>
        </p:spPr>
        <p:txBody>
          <a:bodyPr>
            <a:normAutofit lnSpcReduction="0"/>
          </a:bodyPr>
          <a:lstStyle>
            <a:lvl1pPr>
              <a:lnSpc>
                <a:spcPct val="150000"/>
              </a:lnSpc>
              <a:defRPr sz="2400"/>
            </a:lvl1pPr>
            <a:lvl2pPr>
              <a:defRPr sz="2000"/>
            </a:lvl2pPr>
            <a:lvl3pPr>
              <a:defRPr sz="1800"/>
            </a:lvl3pPr>
            <a:lvl4pPr>
              <a:defRPr sz="1600"/>
            </a:lvl4pPr>
            <a:lvl5pPr>
              <a:defRPr sz="1600"/>
            </a:lvl5pPr>
          </a:lstStyle>
          <a:p>
            <a:pPr lvl="0"/>
            <a:r>
              <a:rPr lang="ko-KR" altLang="en-US" smtClean="0"/>
              <a:t>첫째 목차</a:t>
            </a:r>
            <a:endParaRPr lang="ko-KR" altLang="en-US"/>
          </a:p>
          <a:p>
            <a:pPr lvl="0"/>
            <a:r>
              <a:rPr lang="ko-KR" altLang="en-US" smtClean="0"/>
              <a:t>둘째 목차</a:t>
            </a:r>
            <a:endParaRPr lang="ko-KR" altLang="en-US"/>
          </a:p>
          <a:p>
            <a:pPr lvl="0"/>
            <a:r>
              <a:rPr lang="ko-KR" altLang="en-US" smtClean="0"/>
              <a:t>셋째 목차</a:t>
            </a:r>
            <a:endParaRPr lang="ko-KR" altLang="en-US"/>
          </a:p>
          <a:p>
            <a:pPr lvl="0"/>
            <a:r>
              <a:rPr lang="ko-KR" altLang="en-US" smtClean="0"/>
              <a:t>넷째 목차</a:t>
            </a:r>
            <a:endParaRPr lang="ko-KR" altLang="en-US"/>
          </a:p>
          <a:p>
            <a:pPr lvl="0"/>
            <a:r>
              <a:rPr lang="ko-KR" altLang="en-US" smtClean="0"/>
              <a:t>다섯째 목차</a:t>
            </a:r>
            <a:endParaRPr lang="ko-KR" altLang="en-US"/>
          </a:p>
        </p:txBody>
      </p:sp>
      <p:sp>
        <p:nvSpPr>
          <p:cNvPr id="4" name="날짜 개체 틀 3"/>
          <p:cNvSpPr>
            <a:spLocks noGrp="1"/>
          </p:cNvSpPr>
          <p:nvPr>
            <p:ph type="dt" sz="half" idx="10"/>
          </p:nvPr>
        </p:nvSpPr>
        <p:spPr/>
        <p:txBody>
          <a:bodyPr/>
          <a:lstStyle/>
          <a:p>
            <a:fld id="{D8D7A7C4-C82A-4D21-9AB0-F0C5A1D3EF09}" type="datetimeFigureOut">
              <a:rPr lang="ko-KR" altLang="en-US" smtClean="0"/>
              <a:pPr/>
              <a:t>2009-12-07</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12.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vertTitleAndTx" preserve="1">
  <p:cSld name="세로 제목 및 본문">
    <p:spTree>
      <p:nvGrpSpPr>
        <p:cNvPr id="1" name=""/>
        <p:cNvGrpSpPr/>
        <p:nvPr/>
      </p:nvGrpSpPr>
      <p:grpSpPr>
        <a:xfrm>
          <a:off x="0" y="0"/>
          <a:ext cx="0" cy="0"/>
          <a:chOff x="0" y="0"/>
          <a:chExt cx="0" cy="0"/>
        </a:xfrm>
      </p:grpSpPr>
      <p:sp>
        <p:nvSpPr>
          <p:cNvPr id="2" name="세로 제목 1"/>
          <p:cNvSpPr>
            <a:spLocks noGrp="1"/>
          </p:cNvSpPr>
          <p:nvPr>
            <p:ph type="title" orient="vert" idx="0"/>
          </p:nvPr>
        </p:nvSpPr>
        <p:spPr>
          <a:xfrm>
            <a:off x="6629400" y="274638"/>
            <a:ext cx="2057400" cy="5851525"/>
          </a:xfrm>
        </p:spPr>
        <p:txBody>
          <a:bodyPr vert="eaVert"/>
          <a:lstStyle/>
          <a:p>
            <a:r>
              <a:rPr lang="ko-KR" altLang="en-US" smtClean="0"/>
              <a:t>마스터 제목 스타일 편집</a:t>
            </a:r>
            <a:endParaRPr lang="ko-KR" altLang="en-US"/>
          </a:p>
        </p:txBody>
      </p:sp>
      <p:sp>
        <p:nvSpPr>
          <p:cNvPr id="3" name="세로 본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D8D7A7C4-C82A-4D21-9AB0-F0C5A1D3EF09}" type="datetimeFigureOut">
              <a:rPr lang="ko-KR" altLang="en-US" smtClean="0"/>
              <a:pPr/>
              <a:t>2009-12-07</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13.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idx="0"/>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p:txBody>
          <a:bodyPr/>
          <a:lstStyle/>
          <a:p>
            <a:fld id="{D8D7A7C4-C82A-4D21-9AB0-F0C5A1D3EF09}" type="datetime1">
              <a:rPr lang="ko-KR" altLang="en-US" smtClean="0"/>
              <a:pPr/>
              <a:t>2009-12-07</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14.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D8D7A7C4-C82A-4D21-9AB0-F0C5A1D3EF09}" type="datetimeFigureOut">
              <a:rPr lang="ko-KR" altLang="en-US" smtClean="0"/>
              <a:pPr/>
              <a:t>2009-12-07</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15.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D8D7A7C4-C82A-4D21-9AB0-F0C5A1D3EF09}" type="datetimeFigureOut">
              <a:rPr lang="ko-KR" altLang="en-US" smtClean="0"/>
              <a:pPr/>
              <a:t>2009-12-07</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16.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idx="0"/>
          </p:nvPr>
        </p:nvSpPr>
        <p:spPr>
          <a:xfrm>
            <a:off x="722313" y="4406900"/>
            <a:ext cx="7772400" cy="1362075"/>
          </a:xfrm>
        </p:spPr>
        <p:txBody>
          <a:bodyPr anchor="t"/>
          <a:lstStyle>
            <a:lvl1pPr>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p:txBody>
          <a:bodyPr anchor="b"/>
          <a:lstStyle>
            <a:lvl1pPr marL="0" indent="0">
              <a:buNone/>
              <a:defRPr>
                <a:solidFill>
                  <a:schemeClr val="tx1">
                    <a:tint val="75000"/>
                  </a:schemeClr>
                </a:solidFill>
              </a:defRPr>
            </a:lvl1pPr>
            <a:lvl2pPr marL="457200" indent="0">
              <a:buNone/>
              <a:defRPr>
                <a:solidFill>
                  <a:schemeClr val="tx1">
                    <a:tint val="75000"/>
                  </a:schemeClr>
                </a:solidFill>
              </a:defRPr>
            </a:lvl2pPr>
            <a:lvl3pPr marL="914400" indent="0">
              <a:buNone/>
              <a:defRPr>
                <a:solidFill>
                  <a:schemeClr val="tx1">
                    <a:tint val="75000"/>
                  </a:schemeClr>
                </a:solidFill>
              </a:defRPr>
            </a:lvl3pPr>
            <a:lvl4pPr marL="1371600" indent="0">
              <a:buNone/>
              <a:defRPr>
                <a:solidFill>
                  <a:schemeClr val="tx1">
                    <a:tint val="75000"/>
                  </a:schemeClr>
                </a:solidFill>
              </a:defRPr>
            </a:lvl4pPr>
            <a:lvl5pPr marL="1828800" indent="0">
              <a:buNone/>
              <a:defRPr>
                <a:solidFill>
                  <a:schemeClr val="tx1">
                    <a:tint val="75000"/>
                  </a:schemeClr>
                </a:solidFill>
              </a:defRPr>
            </a:lvl5pPr>
            <a:lvl6pPr marL="2286000" indent="0">
              <a:buNone/>
              <a:defRPr>
                <a:solidFill>
                  <a:schemeClr val="tx1">
                    <a:tint val="75000"/>
                  </a:schemeClr>
                </a:solidFill>
              </a:defRPr>
            </a:lvl6pPr>
            <a:lvl7pPr marL="2743200" indent="0">
              <a:buNone/>
              <a:defRPr>
                <a:solidFill>
                  <a:schemeClr val="tx1">
                    <a:tint val="75000"/>
                  </a:schemeClr>
                </a:solidFill>
              </a:defRPr>
            </a:lvl7pPr>
            <a:lvl8pPr marL="3200400" indent="0">
              <a:buNone/>
              <a:defRPr>
                <a:solidFill>
                  <a:schemeClr val="tx1">
                    <a:tint val="75000"/>
                  </a:schemeClr>
                </a:solidFill>
              </a:defRPr>
            </a:lvl8pPr>
            <a:lvl9pPr marL="3657600" indent="0">
              <a:buNone/>
              <a:defRPr>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p>
            <a:fld id="{D8D7A7C4-C82A-4D21-9AB0-F0C5A1D3EF09}" type="datetimeFigureOut">
              <a:rPr lang="ko-KR" altLang="en-US" smtClean="0"/>
              <a:pPr/>
              <a:t>2009-12-07</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17.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twoObj" preserve="1">
  <p:cSld name="제목 및 내용 2개">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3"/>
          <p:cNvSpPr>
            <a:spLocks noGrp="1"/>
          </p:cNvSpPr>
          <p:nvPr>
            <p:ph type="dt" sz="half" idx="10"/>
          </p:nvPr>
        </p:nvSpPr>
        <p:spPr/>
        <p:txBody>
          <a:bodyPr/>
          <a:lstStyle/>
          <a:p>
            <a:fld id="{D8D7A7C4-C82A-4D21-9AB0-F0C5A1D3EF09}" type="datetimeFigureOut">
              <a:rPr lang="ko-KR" altLang="en-US" smtClean="0"/>
              <a:pPr/>
              <a:t>2009-12-07</a:t>
            </a:fld>
            <a:endParaRPr lang="ko-KR" altLang="en-US"/>
          </a:p>
        </p:txBody>
      </p:sp>
      <p:sp>
        <p:nvSpPr>
          <p:cNvPr id="6" name="바닥글 개체 틀 4"/>
          <p:cNvSpPr>
            <a:spLocks noGrp="1"/>
          </p:cNvSpPr>
          <p:nvPr>
            <p:ph type="ftr" sz="quarter" idx="11"/>
          </p:nvPr>
        </p:nvSpPr>
        <p:spPr/>
        <p:txBody>
          <a:bodyPr/>
          <a:lstStyle/>
          <a:p>
            <a:endParaRPr lang="ko-KR" altLang="en-US"/>
          </a:p>
        </p:txBody>
      </p:sp>
      <p:sp>
        <p:nvSpPr>
          <p:cNvPr id="7" name="슬라이드 번호 개체 틀 5"/>
          <p:cNvSpPr>
            <a:spLocks noGrp="1"/>
          </p:cNvSpPr>
          <p:nvPr>
            <p:ph type="sldNum" sz="quarter" idx="12"/>
          </p:nvPr>
        </p:nvSpPr>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18.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p:txBody>
          <a:bodyPr/>
          <a:lstStyle/>
          <a:p>
            <a:fld id="{D8D7A7C4-C82A-4D21-9AB0-F0C5A1D3EF09}" type="datetimeFigureOut">
              <a:rPr lang="ko-KR" altLang="en-US" smtClean="0"/>
              <a:pPr/>
              <a:t>2009-12-07</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19.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tbl" preserve="1">
  <p:cSld name="제목 및 표">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r>
              <a:rPr lang="ko-KR" altLang="en-US" smtClean="0"/>
              <a:t>마스터 제목 스타일 편집</a:t>
            </a:r>
            <a:endParaRPr lang="ko-KR" altLang="en-US"/>
          </a:p>
        </p:txBody>
      </p:sp>
      <p:sp>
        <p:nvSpPr>
          <p:cNvPr id="3" name="표 개체 틀 2"/>
          <p:cNvSpPr>
            <a:spLocks noGrp="1"/>
          </p:cNvSpPr>
          <p:nvPr>
            <p:ph type="tbl" sz="quarter" idx="1"/>
          </p:nvPr>
        </p:nvSpPr>
        <p:spPr>
          <a:xfrm>
            <a:off x="456028" y="1643063"/>
            <a:ext cx="8229600" cy="4525200"/>
          </a:xfrm>
        </p:spPr>
        <p:txBody>
          <a:bodyPr/>
          <a:lstStyle>
            <a:lvl1pPr marL="0" indent="0">
              <a:buFontTx/>
              <a:buNone/>
              <a:defRPr/>
            </a:lvl1pPr>
          </a:lstStyle>
          <a:p>
            <a:r>
              <a:rPr lang="ko-KR" altLang="en-US" smtClean="0"/>
              <a:t>표를 추가하려면 아이콘을 클릭하십시오</a:t>
            </a:r>
            <a:endParaRPr lang="ko-KR" altLang="en-US"/>
          </a:p>
        </p:txBody>
      </p:sp>
      <p:sp>
        <p:nvSpPr>
          <p:cNvPr id="5" name="날짜 개체 틀 3"/>
          <p:cNvSpPr>
            <a:spLocks noGrp="1"/>
          </p:cNvSpPr>
          <p:nvPr>
            <p:ph type="dt" sz="half" idx="10"/>
          </p:nvPr>
        </p:nvSpPr>
        <p:spPr/>
        <p:txBody>
          <a:bodyPr/>
          <a:lstStyle/>
          <a:p>
            <a:fld id="{D8D7A7C4-C82A-4D21-9AB0-F0C5A1D3EF09}" type="datetimeFigureOut">
              <a:rPr lang="ko-KR" altLang="en-US" smtClean="0"/>
              <a:pPr/>
              <a:t>2009-12-07</a:t>
            </a:fld>
            <a:endParaRPr lang="ko-KR" altLang="en-US"/>
          </a:p>
        </p:txBody>
      </p:sp>
      <p:sp>
        <p:nvSpPr>
          <p:cNvPr id="6" name="바닥글 개체 틀 4"/>
          <p:cNvSpPr>
            <a:spLocks noGrp="1"/>
          </p:cNvSpPr>
          <p:nvPr>
            <p:ph type="ftr" sz="quarter" idx="11"/>
          </p:nvPr>
        </p:nvSpPr>
        <p:spPr/>
        <p:txBody>
          <a:bodyPr/>
          <a:lstStyle/>
          <a:p>
            <a:endParaRPr lang="ko-KR" altLang="en-US"/>
          </a:p>
        </p:txBody>
      </p:sp>
      <p:sp>
        <p:nvSpPr>
          <p:cNvPr id="7" name="슬라이드 번호 개체 틀 5"/>
          <p:cNvSpPr>
            <a:spLocks noGrp="1"/>
          </p:cNvSpPr>
          <p:nvPr>
            <p:ph type="sldNum" sz="quarter" idx="12"/>
          </p:nvPr>
        </p:nvSpPr>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2.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D8D7A7C4-C82A-4D21-9AB0-F0C5A1D3EF09}" type="datetimeFigureOut">
              <a:rPr lang="ko-KR" altLang="en-US" smtClean="0"/>
              <a:pPr/>
              <a:t>2009-12-07</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20.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matchingName="제목 및 내용 4개" type="fourObj" preserve="1">
  <p:cSld name="제목 및 내용 4개">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pPr lvl="0">
              <a:defRPr lang="ko-KR" altLang="en-US"/>
            </a:pPr>
            <a:r>
              <a:rPr lang="ko-KR" altLang="en-US"/>
              <a:t>마스터 제목 스타일 편집</a:t>
            </a:r>
            <a:endParaRPr lang="ko-KR" altLang="en-US"/>
          </a:p>
        </p:txBody>
      </p:sp>
      <p:sp>
        <p:nvSpPr>
          <p:cNvPr id="3" name="내용 개체 틀 2"/>
          <p:cNvSpPr>
            <a:spLocks noGrp="1"/>
          </p:cNvSpPr>
          <p:nvPr>
            <p:ph sz="half" idx="1"/>
          </p:nvPr>
        </p:nvSpPr>
        <p:spPr>
          <a:xfrm>
            <a:off x="457406" y="1600930"/>
            <a:ext cx="4040426" cy="21970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defRPr lang="ko-KR" altLang="en-US"/>
            </a:pPr>
            <a:r>
              <a:rPr lang="ko-KR" altLang="en-US"/>
              <a:t>마스터 텍스트 스타일을 편집합니다</a:t>
            </a:r>
            <a:endParaRPr lang="ko-KR" altLang="en-US"/>
          </a:p>
          <a:p>
            <a:pPr lvl="1">
              <a:defRPr lang="ko-KR" altLang="en-US"/>
            </a:pPr>
            <a:r>
              <a:rPr lang="ko-KR" altLang="en-US"/>
              <a:t>둘째 수준</a:t>
            </a:r>
            <a:endParaRPr lang="ko-KR" altLang="en-US"/>
          </a:p>
          <a:p>
            <a:pPr lvl="2">
              <a:defRPr lang="ko-KR" altLang="en-US"/>
            </a:pPr>
            <a:r>
              <a:rPr lang="ko-KR" altLang="en-US"/>
              <a:t>셋째 수준</a:t>
            </a:r>
            <a:endParaRPr lang="ko-KR" altLang="en-US"/>
          </a:p>
          <a:p>
            <a:pPr lvl="3">
              <a:defRPr lang="ko-KR" altLang="en-US"/>
            </a:pPr>
            <a:r>
              <a:rPr lang="ko-KR" altLang="en-US"/>
              <a:t>넷째 수준</a:t>
            </a:r>
            <a:endParaRPr lang="ko-KR" altLang="en-US"/>
          </a:p>
          <a:p>
            <a:pPr lvl="4">
              <a:defRPr lang="ko-KR" altLang="en-US"/>
            </a:pPr>
            <a:r>
              <a:rPr lang="ko-KR" altLang="en-US"/>
              <a:t>다섯째 수준</a:t>
            </a:r>
            <a:endParaRPr lang="ko-KR" altLang="en-US"/>
          </a:p>
        </p:txBody>
      </p:sp>
      <p:sp>
        <p:nvSpPr>
          <p:cNvPr id="4" name="내용 개체 틀 3"/>
          <p:cNvSpPr>
            <a:spLocks noGrp="1"/>
          </p:cNvSpPr>
          <p:nvPr>
            <p:ph sz="half" idx="2"/>
          </p:nvPr>
        </p:nvSpPr>
        <p:spPr>
          <a:xfrm>
            <a:off x="4650301" y="1600930"/>
            <a:ext cx="4040426" cy="21970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defRPr lang="ko-KR" altLang="en-US"/>
            </a:pPr>
            <a:r>
              <a:rPr lang="ko-KR" altLang="en-US"/>
              <a:t>마스터 텍스트 스타일을 편집합니다</a:t>
            </a:r>
            <a:endParaRPr lang="ko-KR" altLang="en-US"/>
          </a:p>
          <a:p>
            <a:pPr lvl="1">
              <a:defRPr lang="ko-KR" altLang="en-US"/>
            </a:pPr>
            <a:r>
              <a:rPr lang="ko-KR" altLang="en-US"/>
              <a:t>둘째 수준</a:t>
            </a:r>
            <a:endParaRPr lang="ko-KR" altLang="en-US"/>
          </a:p>
          <a:p>
            <a:pPr lvl="2">
              <a:defRPr lang="ko-KR" altLang="en-US"/>
            </a:pPr>
            <a:r>
              <a:rPr lang="ko-KR" altLang="en-US"/>
              <a:t>셋째 수준</a:t>
            </a:r>
            <a:endParaRPr lang="ko-KR" altLang="en-US"/>
          </a:p>
          <a:p>
            <a:pPr lvl="3">
              <a:defRPr lang="ko-KR" altLang="en-US"/>
            </a:pPr>
            <a:r>
              <a:rPr lang="ko-KR" altLang="en-US"/>
              <a:t>넷째 수준</a:t>
            </a:r>
            <a:endParaRPr lang="ko-KR" altLang="en-US"/>
          </a:p>
          <a:p>
            <a:pPr lvl="4">
              <a:defRPr lang="ko-KR" altLang="en-US"/>
            </a:pPr>
            <a:r>
              <a:rPr lang="ko-KR" altLang="en-US"/>
              <a:t>다섯째 수준</a:t>
            </a:r>
            <a:endParaRPr lang="ko-KR" altLang="en-US"/>
          </a:p>
        </p:txBody>
      </p:sp>
      <p:sp>
        <p:nvSpPr>
          <p:cNvPr id="5" name="내용 개체 틀 4"/>
          <p:cNvSpPr>
            <a:spLocks noGrp="1"/>
          </p:cNvSpPr>
          <p:nvPr>
            <p:ph sz="half" idx="3"/>
          </p:nvPr>
        </p:nvSpPr>
        <p:spPr>
          <a:xfrm>
            <a:off x="456234" y="3986037"/>
            <a:ext cx="4040426" cy="21970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defRPr lang="ko-KR" altLang="en-US"/>
            </a:pPr>
            <a:r>
              <a:rPr lang="ko-KR" altLang="en-US"/>
              <a:t>마스터 텍스트 스타일을 편집합니다</a:t>
            </a:r>
            <a:endParaRPr lang="ko-KR" altLang="en-US"/>
          </a:p>
          <a:p>
            <a:pPr lvl="1">
              <a:defRPr lang="ko-KR" altLang="en-US"/>
            </a:pPr>
            <a:r>
              <a:rPr lang="ko-KR" altLang="en-US"/>
              <a:t>둘째 수준</a:t>
            </a:r>
            <a:endParaRPr lang="ko-KR" altLang="en-US"/>
          </a:p>
          <a:p>
            <a:pPr lvl="2">
              <a:defRPr lang="ko-KR" altLang="en-US"/>
            </a:pPr>
            <a:r>
              <a:rPr lang="ko-KR" altLang="en-US"/>
              <a:t>셋째 수준</a:t>
            </a:r>
            <a:endParaRPr lang="ko-KR" altLang="en-US"/>
          </a:p>
          <a:p>
            <a:pPr lvl="3">
              <a:defRPr lang="ko-KR" altLang="en-US"/>
            </a:pPr>
            <a:r>
              <a:rPr lang="ko-KR" altLang="en-US"/>
              <a:t>넷째 수준</a:t>
            </a:r>
            <a:endParaRPr lang="ko-KR" altLang="en-US"/>
          </a:p>
          <a:p>
            <a:pPr lvl="4">
              <a:defRPr lang="ko-KR" altLang="en-US"/>
            </a:pPr>
            <a:r>
              <a:rPr lang="ko-KR" altLang="en-US"/>
              <a:t>다섯째 수준</a:t>
            </a:r>
            <a:endParaRPr lang="ko-KR" altLang="en-US"/>
          </a:p>
        </p:txBody>
      </p:sp>
      <p:sp>
        <p:nvSpPr>
          <p:cNvPr id="6" name="내용 개체 틀 5"/>
          <p:cNvSpPr>
            <a:spLocks noGrp="1"/>
          </p:cNvSpPr>
          <p:nvPr>
            <p:ph sz="half" idx="4"/>
          </p:nvPr>
        </p:nvSpPr>
        <p:spPr>
          <a:xfrm>
            <a:off x="4649129" y="3986037"/>
            <a:ext cx="4040426" cy="21970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defRPr lang="ko-KR" altLang="en-US"/>
            </a:pPr>
            <a:r>
              <a:rPr lang="ko-KR" altLang="en-US"/>
              <a:t>마스터 텍스트 스타일을 편집합니다</a:t>
            </a:r>
            <a:endParaRPr lang="ko-KR" altLang="en-US"/>
          </a:p>
          <a:p>
            <a:pPr lvl="1">
              <a:defRPr lang="ko-KR" altLang="en-US"/>
            </a:pPr>
            <a:r>
              <a:rPr lang="ko-KR" altLang="en-US"/>
              <a:t>둘째 수준</a:t>
            </a:r>
            <a:endParaRPr lang="ko-KR" altLang="en-US"/>
          </a:p>
          <a:p>
            <a:pPr lvl="2">
              <a:defRPr lang="ko-KR" altLang="en-US"/>
            </a:pPr>
            <a:r>
              <a:rPr lang="ko-KR" altLang="en-US"/>
              <a:t>셋째 수준</a:t>
            </a:r>
            <a:endParaRPr lang="ko-KR" altLang="en-US"/>
          </a:p>
          <a:p>
            <a:pPr lvl="3">
              <a:defRPr lang="ko-KR" altLang="en-US"/>
            </a:pPr>
            <a:r>
              <a:rPr lang="ko-KR" altLang="en-US"/>
              <a:t>넷째 수준</a:t>
            </a:r>
            <a:endParaRPr lang="ko-KR" altLang="en-US"/>
          </a:p>
          <a:p>
            <a:pPr lvl="4">
              <a:defRPr lang="ko-KR" altLang="en-US"/>
            </a:pPr>
            <a:r>
              <a:rPr lang="ko-KR" altLang="en-US"/>
              <a:t>다섯째 수준</a:t>
            </a:r>
            <a:endParaRPr lang="ko-KR" altLang="en-US"/>
          </a:p>
        </p:txBody>
      </p:sp>
      <p:sp>
        <p:nvSpPr>
          <p:cNvPr id="10" name="날짜 개체 틀 3"/>
          <p:cNvSpPr>
            <a:spLocks noGrp="1"/>
          </p:cNvSpPr>
          <p:nvPr>
            <p:ph type="dt" sz="half" idx="10"/>
          </p:nvPr>
        </p:nvSpPr>
        <p:spPr>
          <a:xfrm>
            <a:off x="6632428" y="6251242"/>
            <a:ext cx="1905819" cy="457401"/>
          </a:xfrm>
          <a:noFill/>
          <a:ln w="25400" cap="flat" cmpd="sng" algn="ctr">
            <a:noFill/>
            <a:prstDash val="solid"/>
            <a:round/>
          </a:ln>
        </p:spPr>
        <p:txBody>
          <a:bodyPr vert="horz" wrap="square" lIns="90000" tIns="46800" rIns="90000" bIns="46800" anchor="t">
            <a:noAutofit/>
          </a:bodyPr>
          <a:lstStyle/>
          <a:p>
            <a:pPr marL="0" lvl="0" indent="0" algn="r">
              <a:lnSpc>
                <a:spcPct val="100000"/>
              </a:lnSpc>
              <a:spcBef>
                <a:spcPct val="0"/>
              </a:spcBef>
              <a:spcAft>
                <a:spcPct val="0"/>
              </a:spcAft>
              <a:buNone/>
              <a:defRPr lang="ko-KR" altLang="en-US"/>
            </a:pPr>
            <a:fld id="{D8D7A7C4-C82A-4D21-9AB0-F0C5A1D3EF09}" type="datetime1">
              <a:rPr xmlns:mc="http://schemas.openxmlformats.org/markup-compatibility/2006" xmlns:hp="http://schemas.haansoft.com/office/presentation/8.0" lang="ko-KR" sz="1000" b="0" i="0" mc:Ignorable="hp" hp:hslEmbossed="0">
                <a:solidFill>
                  <a:schemeClr val="tx1"/>
                </a:solidFill>
                <a:latin typeface="Arial"/>
                <a:sym typeface="Wingdings"/>
              </a:rPr>
              <a:pPr marL="0" lvl="0" indent="0" algn="r">
                <a:lnSpc>
                  <a:spcPct val="100000"/>
                </a:lnSpc>
                <a:spcBef>
                  <a:spcPct val="0"/>
                </a:spcBef>
                <a:spcAft>
                  <a:spcPct val="0"/>
                </a:spcAft>
                <a:buNone/>
                <a:defRPr lang="ko-KR" altLang="en-US"/>
              </a:pPr>
              <a:t>2015-09-18</a:t>
            </a:fld>
            <a:endParaRPr xmlns:mc="http://schemas.openxmlformats.org/markup-compatibility/2006" xmlns:hp="http://schemas.haansoft.com/office/presentation/8.0" lang="ko-KR" sz="1000" b="0" i="0" mc:Ignorable="hp" hp:hslEmbossed="0">
              <a:solidFill>
                <a:schemeClr val="tx1"/>
              </a:solidFill>
              <a:latin typeface="Arial"/>
              <a:sym typeface="Wingdings"/>
            </a:endParaRPr>
          </a:p>
        </p:txBody>
      </p:sp>
      <p:sp>
        <p:nvSpPr>
          <p:cNvPr id="11" name="바닥글 개체 틀 4"/>
          <p:cNvSpPr>
            <a:spLocks noGrp="1"/>
          </p:cNvSpPr>
          <p:nvPr>
            <p:ph type="ftr" sz="quarter" idx="11"/>
          </p:nvPr>
        </p:nvSpPr>
        <p:spPr>
          <a:xfrm>
            <a:off x="3278078" y="6251242"/>
            <a:ext cx="2896948" cy="457401"/>
          </a:xfrm>
          <a:noFill/>
          <a:ln w="25400" cap="flat" cmpd="sng" algn="ctr">
            <a:noFill/>
            <a:prstDash val="solid"/>
            <a:round/>
          </a:ln>
        </p:spPr>
        <p:txBody>
          <a:bodyPr vert="horz" wrap="square" lIns="90000" tIns="46800" rIns="90000" bIns="46800" anchor="t">
            <a:noAutofit/>
          </a:bodyPr>
          <a:lstStyle/>
          <a:p>
            <a:pPr marL="0" lvl="0" indent="0" algn="ctr">
              <a:lnSpc>
                <a:spcPct val="100000"/>
              </a:lnSpc>
              <a:spcBef>
                <a:spcPct val="0"/>
              </a:spcBef>
              <a:spcAft>
                <a:spcPct val="0"/>
              </a:spcAft>
              <a:buNone/>
              <a:defRPr lang="ko-KR" altLang="en-US"/>
            </a:pPr>
            <a:r>
              <a:rPr xmlns:mc="http://schemas.openxmlformats.org/markup-compatibility/2006" xmlns:hp="http://schemas.haansoft.com/office/presentation/8.0" lang="ko-KR" sz="1000" b="0" i="0" mc:Ignorable="hp" hp:hslEmbossed="0">
                <a:solidFill>
                  <a:schemeClr val="tx1"/>
                </a:solidFill>
                <a:latin typeface="Arial"/>
                <a:sym typeface="Wingdings"/>
              </a:rPr>
              <a:t/>
            </a:r>
            <a:endParaRPr xmlns:mc="http://schemas.openxmlformats.org/markup-compatibility/2006" xmlns:hp="http://schemas.haansoft.com/office/presentation/8.0" lang="ko-KR" sz="1000" b="0" i="0" mc:Ignorable="hp" hp:hslEmbossed="0">
              <a:solidFill>
                <a:schemeClr val="tx1"/>
              </a:solidFill>
              <a:latin typeface="Arial"/>
              <a:sym typeface="Wingdings"/>
            </a:endParaRPr>
          </a:p>
        </p:txBody>
      </p:sp>
      <p:sp>
        <p:nvSpPr>
          <p:cNvPr id="12" name="슬라이드 번호 개체 틀 5"/>
          <p:cNvSpPr>
            <a:spLocks noGrp="1"/>
          </p:cNvSpPr>
          <p:nvPr>
            <p:ph type="sldNum" sz="quarter" idx="12"/>
          </p:nvPr>
        </p:nvSpPr>
        <p:spPr>
          <a:xfrm>
            <a:off x="1524689" y="6251242"/>
            <a:ext cx="1295988" cy="457401"/>
          </a:xfrm>
          <a:noFill/>
          <a:ln w="25400" cap="flat" cmpd="sng" algn="ctr">
            <a:noFill/>
            <a:prstDash val="solid"/>
            <a:round/>
          </a:ln>
        </p:spPr>
        <p:txBody>
          <a:bodyPr vert="horz" wrap="square" lIns="90000" tIns="46800" rIns="90000" bIns="46800" anchor="t">
            <a:noAutofit/>
          </a:bodyPr>
          <a:lstStyle/>
          <a:p>
            <a:pPr marL="0" lvl="0" indent="0" algn="l">
              <a:lnSpc>
                <a:spcPct val="100000"/>
              </a:lnSpc>
              <a:spcBef>
                <a:spcPct val="0"/>
              </a:spcBef>
              <a:spcAft>
                <a:spcPct val="0"/>
              </a:spcAft>
              <a:buNone/>
              <a:defRPr lang="ko-KR" altLang="en-US"/>
            </a:pPr>
            <a:fld id="{AD22CD3B-FDDF-4998-970C-76E6E0BEC65F}" type="slidenum">
              <a:rPr xmlns:mc="http://schemas.openxmlformats.org/markup-compatibility/2006" xmlns:hp="http://schemas.haansoft.com/office/presentation/8.0" lang="ko-KR" sz="1400" b="0" i="0" mc:Ignorable="hp" hp:hslEmbossed="0">
                <a:solidFill>
                  <a:schemeClr val="tx1"/>
                </a:solidFill>
                <a:latin typeface="Arial"/>
                <a:sym typeface="Wingdings"/>
              </a:rPr>
              <a:pPr marL="0" lvl="0" indent="0" algn="l">
                <a:lnSpc>
                  <a:spcPct val="100000"/>
                </a:lnSpc>
                <a:spcBef>
                  <a:spcPct val="0"/>
                </a:spcBef>
                <a:spcAft>
                  <a:spcPct val="0"/>
                </a:spcAft>
                <a:buNone/>
                <a:defRPr lang="ko-KR" altLang="en-US"/>
              </a:pPr>
              <a:t>‹#›</a:t>
            </a:fld>
            <a:endParaRPr xmlns:mc="http://schemas.openxmlformats.org/markup-compatibility/2006" xmlns:hp="http://schemas.haansoft.com/office/presentation/8.0" lang="ko-KR" sz="1400" b="0" i="0" mc:Ignorable="hp" hp:hslEmbossed="0">
              <a:solidFill>
                <a:schemeClr val="tx1"/>
              </a:solidFill>
              <a:latin typeface="Arial"/>
              <a:sym typeface="Wingdings"/>
            </a:endParaRPr>
          </a:p>
        </p:txBody>
      </p:sp>
    </p:spTree>
  </p:cSld>
  <p:clrMapOvr>
    <a:masterClrMapping/>
  </p:clrMapOvr>
  <p:transition xmlns:mc="http://schemas.openxmlformats.org/markup-compatibility/2006" xmlns:hp="http://schemas.haansoft.com/office/presentation/8.0" mc:Ignorable="hp" hp:hslDur="500"/>
</p:sldLayout>
</file>

<file path=ppt/slideLayouts/slideLayout21.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picTx" preserve="1">
  <p:cSld name="그림 및 설명">
    <p:spTree>
      <p:nvGrpSpPr>
        <p:cNvPr id="1" name=""/>
        <p:cNvGrpSpPr/>
        <p:nvPr/>
      </p:nvGrpSpPr>
      <p:grpSpPr>
        <a:xfrm>
          <a:off x="0" y="0"/>
          <a:ext cx="0" cy="0"/>
          <a:chOff x="0" y="0"/>
          <a:chExt cx="0" cy="0"/>
        </a:xfrm>
      </p:grpSpPr>
      <p:sp>
        <p:nvSpPr>
          <p:cNvPr id="2" name="제목 1"/>
          <p:cNvSpPr>
            <a:spLocks noGrp="1"/>
          </p:cNvSpPr>
          <p:nvPr>
            <p:ph type="title" idx="0"/>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a:normAutofit lnSpcReduction="0"/>
          </a:bodyPr>
          <a:lstStyle/>
          <a:p>
            <a:pPr lvl="0"/>
            <a:r>
              <a:rPr lang="ko-KR" altLang="en-US" smtClean="0"/>
              <a:t>그림을 추가하려면 아이콘을 클릭하십시오</a:t>
            </a:r>
            <a:endParaRPr lang="ko-KR" altLang="en-US"/>
          </a:p>
        </p:txBody>
      </p:sp>
      <p:sp>
        <p:nvSpPr>
          <p:cNvPr id="4" name="텍스트 개체 틀 3"/>
          <p:cNvSpPr>
            <a:spLocks noGrp="1"/>
          </p:cNvSpPr>
          <p:nvPr>
            <p:ph type="body" sz="half" idx="2"/>
          </p:nvPr>
        </p:nvSpPr>
        <p:spPr>
          <a:xfrm>
            <a:off x="1792288" y="5367338"/>
            <a:ext cx="5486400" cy="804862"/>
          </a:xfrm>
        </p:spPr>
        <p:txBody>
          <a:bodyPr/>
          <a:lstStyle>
            <a:lvl1pPr>
              <a:defRPr sz="1411"/>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ko-KR" altLang="en-US" smtClean="0"/>
              <a:t>마스터 텍스트 스타일을 편집합니다</a:t>
            </a:r>
          </a:p>
        </p:txBody>
      </p:sp>
      <p:sp>
        <p:nvSpPr>
          <p:cNvPr id="10" name="날짜 개체 틀 4"/>
          <p:cNvSpPr>
            <a:spLocks noGrp="1"/>
          </p:cNvSpPr>
          <p:nvPr>
            <p:ph type="dt" sz="half" idx="10"/>
          </p:nvPr>
        </p:nvSpPr>
        <p:spPr>
          <a:xfrm>
            <a:off x="457200" y="6356350"/>
            <a:ext cx="2133600" cy="365125"/>
          </a:xfrm>
        </p:spPr>
        <p:txBody>
          <a:bodyPr/>
          <a:lstStyle/>
          <a:p>
            <a:fld id="{D8D7A7C4-C82A-4D21-9AB0-F0C5A1D3EF09}" type="datetimeFigureOut">
              <a:rPr lang="ko-KR" altLang="en-US" smtClean="0"/>
              <a:pPr/>
              <a:t>2009-12-07</a:t>
            </a:fld>
            <a:endParaRPr lang="ko-KR" altLang="en-US"/>
          </a:p>
        </p:txBody>
      </p:sp>
      <p:sp>
        <p:nvSpPr>
          <p:cNvPr id="11" name="바닥글 개체 틀 5"/>
          <p:cNvSpPr>
            <a:spLocks noGrp="1"/>
          </p:cNvSpPr>
          <p:nvPr>
            <p:ph type="ftr" sz="quarter" idx="11"/>
          </p:nvPr>
        </p:nvSpPr>
        <p:spPr>
          <a:xfrm>
            <a:off x="3124200" y="6356350"/>
            <a:ext cx="2895600" cy="365125"/>
          </a:xfrm>
        </p:spPr>
        <p:txBody>
          <a:bodyPr/>
          <a:lstStyle/>
          <a:p>
            <a:endParaRPr lang="ko-KR" altLang="en-US"/>
          </a:p>
        </p:txBody>
      </p:sp>
      <p:sp>
        <p:nvSpPr>
          <p:cNvPr id="12" name="슬라이드 번호 개체 틀 6"/>
          <p:cNvSpPr>
            <a:spLocks noGrp="1"/>
          </p:cNvSpPr>
          <p:nvPr>
            <p:ph type="sldNum" sz="quarter" idx="12"/>
          </p:nvPr>
        </p:nvSpPr>
        <p:spPr>
          <a:xfrm>
            <a:off x="6553200" y="6356350"/>
            <a:ext cx="2133600" cy="365125"/>
          </a:xfrm>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22.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objOnly" preserve="1">
  <p:cSld name="간지">
    <p:spTree>
      <p:nvGrpSpPr>
        <p:cNvPr id="1" name=""/>
        <p:cNvGrpSpPr/>
        <p:nvPr/>
      </p:nvGrpSpPr>
      <p:grpSpPr>
        <a:xfrm>
          <a:off x="0" y="0"/>
          <a:ext cx="0" cy="0"/>
          <a:chOff x="0" y="0"/>
          <a:chExt cx="0" cy="0"/>
        </a:xfrm>
      </p:grpSpPr>
      <p:sp>
        <p:nvSpPr>
          <p:cNvPr id="2" name="제목 1"/>
          <p:cNvSpPr>
            <a:spLocks noGrp="1"/>
          </p:cNvSpPr>
          <p:nvPr>
            <p:ph type="ctrTitle" idx="0"/>
          </p:nvPr>
        </p:nvSpPr>
        <p:spPr>
          <a:xfrm>
            <a:off x="-9236" y="2130425"/>
            <a:ext cx="9144000" cy="1470025"/>
          </a:xfrm>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a:xfrm>
            <a:off x="457200" y="6356350"/>
            <a:ext cx="2133600" cy="365125"/>
          </a:xfrm>
        </p:spPr>
        <p:txBody>
          <a:bodyPr/>
          <a:lstStyle/>
          <a:p>
            <a:fld id="{D8D7A7C4-C82A-4D21-9AB0-F0C5A1D3EF09}" type="datetimeFigureOut">
              <a:rPr lang="ko-KR" altLang="en-US" smtClean="0"/>
              <a:pPr/>
              <a:t>2009-12-07</a:t>
            </a:fld>
            <a:endParaRPr lang="ko-KR" altLang="en-US"/>
          </a:p>
        </p:txBody>
      </p:sp>
      <p:sp>
        <p:nvSpPr>
          <p:cNvPr id="4" name="바닥글 개체 틀 3"/>
          <p:cNvSpPr>
            <a:spLocks noGrp="1"/>
          </p:cNvSpPr>
          <p:nvPr>
            <p:ph type="ftr" sz="quarter" idx="11"/>
          </p:nvPr>
        </p:nvSpPr>
        <p:spPr>
          <a:xfrm>
            <a:off x="3124200" y="6356350"/>
            <a:ext cx="2895600" cy="365125"/>
          </a:xfrm>
        </p:spPr>
        <p:txBody>
          <a:bodyPr/>
          <a:lstStyle/>
          <a:p>
            <a:endParaRPr lang="ko-KR" altLang="en-US"/>
          </a:p>
        </p:txBody>
      </p:sp>
      <p:sp>
        <p:nvSpPr>
          <p:cNvPr id="5" name="슬라이드 번호 개체 틀 4"/>
          <p:cNvSpPr>
            <a:spLocks noGrp="1"/>
          </p:cNvSpPr>
          <p:nvPr>
            <p:ph type="sldNum" sz="quarter" idx="12"/>
          </p:nvPr>
        </p:nvSpPr>
        <p:spPr>
          <a:xfrm>
            <a:off x="6553200" y="6356350"/>
            <a:ext cx="2133600" cy="365125"/>
          </a:xfrm>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23.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clipArtAndTx" preserve="1">
  <p:cSld name="목차">
    <p:spTree>
      <p:nvGrpSpPr>
        <p:cNvPr id="1" name=""/>
        <p:cNvGrpSpPr/>
        <p:nvPr/>
      </p:nvGrpSpPr>
      <p:grpSpPr>
        <a:xfrm>
          <a:off x="0" y="0"/>
          <a:ext cx="0" cy="0"/>
          <a:chOff x="0" y="0"/>
          <a:chExt cx="0" cy="0"/>
        </a:xfrm>
      </p:grpSpPr>
      <p:sp>
        <p:nvSpPr>
          <p:cNvPr id="2" name="제목 1"/>
          <p:cNvSpPr>
            <a:spLocks noGrp="1"/>
          </p:cNvSpPr>
          <p:nvPr>
            <p:ph type="title" idx="0"/>
          </p:nvPr>
        </p:nvSpPr>
        <p:spPr>
          <a:xfrm>
            <a:off x="457200" y="274638"/>
            <a:ext cx="8229600" cy="1143000"/>
          </a:xfrm>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sz="quarter" idx="1"/>
          </p:nvPr>
        </p:nvSpPr>
        <p:spPr>
          <a:xfrm>
            <a:off x="2144492" y="2196090"/>
            <a:ext cx="4856400" cy="3240000"/>
          </a:xfrm>
        </p:spPr>
        <p:txBody>
          <a:bodyPr>
            <a:normAutofit lnSpcReduction="0"/>
          </a:bodyPr>
          <a:lstStyle>
            <a:lvl1pPr>
              <a:lnSpc>
                <a:spcPct val="150000"/>
              </a:lnSpc>
              <a:defRPr sz="2400"/>
            </a:lvl1pPr>
            <a:lvl2pPr>
              <a:defRPr sz="2000"/>
            </a:lvl2pPr>
            <a:lvl3pPr>
              <a:defRPr sz="1800"/>
            </a:lvl3pPr>
            <a:lvl4pPr>
              <a:defRPr sz="1600"/>
            </a:lvl4pPr>
            <a:lvl5pPr>
              <a:defRPr sz="1600"/>
            </a:lvl5pPr>
          </a:lstStyle>
          <a:p>
            <a:pPr lvl="0"/>
            <a:r>
              <a:rPr lang="ko-KR" altLang="en-US" smtClean="0"/>
              <a:t>첫째 목차</a:t>
            </a:r>
            <a:endParaRPr lang="ko-KR" altLang="en-US"/>
          </a:p>
          <a:p>
            <a:pPr lvl="0"/>
            <a:r>
              <a:rPr lang="ko-KR" altLang="en-US" smtClean="0"/>
              <a:t>둘째 목차</a:t>
            </a:r>
            <a:endParaRPr lang="ko-KR" altLang="en-US"/>
          </a:p>
          <a:p>
            <a:pPr lvl="0"/>
            <a:r>
              <a:rPr lang="ko-KR" altLang="en-US" smtClean="0"/>
              <a:t>셋째 목차</a:t>
            </a:r>
            <a:endParaRPr lang="ko-KR" altLang="en-US"/>
          </a:p>
          <a:p>
            <a:pPr lvl="0"/>
            <a:r>
              <a:rPr lang="ko-KR" altLang="en-US" smtClean="0"/>
              <a:t>넷째 목차</a:t>
            </a:r>
            <a:endParaRPr lang="ko-KR" altLang="en-US"/>
          </a:p>
          <a:p>
            <a:pPr lvl="0"/>
            <a:r>
              <a:rPr lang="ko-KR" altLang="en-US" smtClean="0"/>
              <a:t>다섯째 목차</a:t>
            </a:r>
            <a:endParaRPr lang="ko-KR" altLang="en-US"/>
          </a:p>
        </p:txBody>
      </p:sp>
      <p:sp>
        <p:nvSpPr>
          <p:cNvPr id="4" name="날짜 개체 틀 3"/>
          <p:cNvSpPr>
            <a:spLocks noGrp="1"/>
          </p:cNvSpPr>
          <p:nvPr>
            <p:ph type="dt" sz="half" idx="10"/>
          </p:nvPr>
        </p:nvSpPr>
        <p:spPr/>
        <p:txBody>
          <a:bodyPr/>
          <a:lstStyle/>
          <a:p>
            <a:fld id="{D8D7A7C4-C82A-4D21-9AB0-F0C5A1D3EF09}" type="datetimeFigureOut">
              <a:rPr lang="ko-KR" altLang="en-US" smtClean="0"/>
              <a:pPr/>
              <a:t>2009-12-07</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24.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vertTitleAndTx" preserve="1">
  <p:cSld name="세로 제목 및 본문">
    <p:spTree>
      <p:nvGrpSpPr>
        <p:cNvPr id="1" name=""/>
        <p:cNvGrpSpPr/>
        <p:nvPr/>
      </p:nvGrpSpPr>
      <p:grpSpPr>
        <a:xfrm>
          <a:off x="0" y="0"/>
          <a:ext cx="0" cy="0"/>
          <a:chOff x="0" y="0"/>
          <a:chExt cx="0" cy="0"/>
        </a:xfrm>
      </p:grpSpPr>
      <p:sp>
        <p:nvSpPr>
          <p:cNvPr id="2" name="세로 제목 1"/>
          <p:cNvSpPr>
            <a:spLocks noGrp="1"/>
          </p:cNvSpPr>
          <p:nvPr>
            <p:ph type="title" orient="vert" idx="0"/>
          </p:nvPr>
        </p:nvSpPr>
        <p:spPr>
          <a:xfrm>
            <a:off x="6629400" y="274638"/>
            <a:ext cx="2057400" cy="5851525"/>
          </a:xfrm>
        </p:spPr>
        <p:txBody>
          <a:bodyPr vert="eaVert"/>
          <a:lstStyle/>
          <a:p>
            <a:r>
              <a:rPr lang="ko-KR" altLang="en-US" smtClean="0"/>
              <a:t>마스터 제목 스타일 편집</a:t>
            </a:r>
            <a:endParaRPr lang="ko-KR" altLang="en-US"/>
          </a:p>
        </p:txBody>
      </p:sp>
      <p:sp>
        <p:nvSpPr>
          <p:cNvPr id="3" name="세로 본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D8D7A7C4-C82A-4D21-9AB0-F0C5A1D3EF09}" type="datetimeFigureOut">
              <a:rPr lang="ko-KR" altLang="en-US" smtClean="0"/>
              <a:pPr/>
              <a:t>2009-12-07</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25.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idx="0"/>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p:txBody>
          <a:bodyPr/>
          <a:lstStyle/>
          <a:p>
            <a:fld id="{D8D7A7C4-C82A-4D21-9AB0-F0C5A1D3EF09}" type="datetime1">
              <a:rPr lang="ko-KR" altLang="en-US" smtClean="0"/>
              <a:pPr/>
              <a:t>2009-12-07</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26.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D8D7A7C4-C82A-4D21-9AB0-F0C5A1D3EF09}" type="datetimeFigureOut">
              <a:rPr lang="ko-KR" altLang="en-US" smtClean="0"/>
              <a:pPr/>
              <a:t>2009-12-07</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27.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D8D7A7C4-C82A-4D21-9AB0-F0C5A1D3EF09}" type="datetimeFigureOut">
              <a:rPr lang="ko-KR" altLang="en-US" smtClean="0"/>
              <a:pPr/>
              <a:t>2009-12-07</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28.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idx="0"/>
          </p:nvPr>
        </p:nvSpPr>
        <p:spPr>
          <a:xfrm>
            <a:off x="722313" y="4406900"/>
            <a:ext cx="7772400" cy="1362075"/>
          </a:xfrm>
        </p:spPr>
        <p:txBody>
          <a:bodyPr anchor="t"/>
          <a:lstStyle>
            <a:lvl1pPr>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p:txBody>
          <a:bodyPr anchor="b"/>
          <a:lstStyle>
            <a:lvl1pPr marL="0" indent="0">
              <a:buNone/>
              <a:defRPr>
                <a:solidFill>
                  <a:schemeClr val="tx1">
                    <a:tint val="75000"/>
                  </a:schemeClr>
                </a:solidFill>
              </a:defRPr>
            </a:lvl1pPr>
            <a:lvl2pPr marL="457200" indent="0">
              <a:buNone/>
              <a:defRPr>
                <a:solidFill>
                  <a:schemeClr val="tx1">
                    <a:tint val="75000"/>
                  </a:schemeClr>
                </a:solidFill>
              </a:defRPr>
            </a:lvl2pPr>
            <a:lvl3pPr marL="914400" indent="0">
              <a:buNone/>
              <a:defRPr>
                <a:solidFill>
                  <a:schemeClr val="tx1">
                    <a:tint val="75000"/>
                  </a:schemeClr>
                </a:solidFill>
              </a:defRPr>
            </a:lvl3pPr>
            <a:lvl4pPr marL="1371600" indent="0">
              <a:buNone/>
              <a:defRPr>
                <a:solidFill>
                  <a:schemeClr val="tx1">
                    <a:tint val="75000"/>
                  </a:schemeClr>
                </a:solidFill>
              </a:defRPr>
            </a:lvl4pPr>
            <a:lvl5pPr marL="1828800" indent="0">
              <a:buNone/>
              <a:defRPr>
                <a:solidFill>
                  <a:schemeClr val="tx1">
                    <a:tint val="75000"/>
                  </a:schemeClr>
                </a:solidFill>
              </a:defRPr>
            </a:lvl5pPr>
            <a:lvl6pPr marL="2286000" indent="0">
              <a:buNone/>
              <a:defRPr>
                <a:solidFill>
                  <a:schemeClr val="tx1">
                    <a:tint val="75000"/>
                  </a:schemeClr>
                </a:solidFill>
              </a:defRPr>
            </a:lvl6pPr>
            <a:lvl7pPr marL="2743200" indent="0">
              <a:buNone/>
              <a:defRPr>
                <a:solidFill>
                  <a:schemeClr val="tx1">
                    <a:tint val="75000"/>
                  </a:schemeClr>
                </a:solidFill>
              </a:defRPr>
            </a:lvl7pPr>
            <a:lvl8pPr marL="3200400" indent="0">
              <a:buNone/>
              <a:defRPr>
                <a:solidFill>
                  <a:schemeClr val="tx1">
                    <a:tint val="75000"/>
                  </a:schemeClr>
                </a:solidFill>
              </a:defRPr>
            </a:lvl8pPr>
            <a:lvl9pPr marL="3657600" indent="0">
              <a:buNone/>
              <a:defRPr>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p>
            <a:fld id="{D8D7A7C4-C82A-4D21-9AB0-F0C5A1D3EF09}" type="datetimeFigureOut">
              <a:rPr lang="ko-KR" altLang="en-US" smtClean="0"/>
              <a:pPr/>
              <a:t>2009-12-07</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29.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twoObj" preserve="1">
  <p:cSld name="제목 및 내용 2개">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3"/>
          <p:cNvSpPr>
            <a:spLocks noGrp="1"/>
          </p:cNvSpPr>
          <p:nvPr>
            <p:ph type="dt" sz="half" idx="10"/>
          </p:nvPr>
        </p:nvSpPr>
        <p:spPr/>
        <p:txBody>
          <a:bodyPr/>
          <a:lstStyle/>
          <a:p>
            <a:fld id="{D8D7A7C4-C82A-4D21-9AB0-F0C5A1D3EF09}" type="datetimeFigureOut">
              <a:rPr lang="ko-KR" altLang="en-US" smtClean="0"/>
              <a:pPr/>
              <a:t>2009-12-07</a:t>
            </a:fld>
            <a:endParaRPr lang="ko-KR" altLang="en-US"/>
          </a:p>
        </p:txBody>
      </p:sp>
      <p:sp>
        <p:nvSpPr>
          <p:cNvPr id="6" name="바닥글 개체 틀 4"/>
          <p:cNvSpPr>
            <a:spLocks noGrp="1"/>
          </p:cNvSpPr>
          <p:nvPr>
            <p:ph type="ftr" sz="quarter" idx="11"/>
          </p:nvPr>
        </p:nvSpPr>
        <p:spPr/>
        <p:txBody>
          <a:bodyPr/>
          <a:lstStyle/>
          <a:p>
            <a:endParaRPr lang="ko-KR" altLang="en-US"/>
          </a:p>
        </p:txBody>
      </p:sp>
      <p:sp>
        <p:nvSpPr>
          <p:cNvPr id="7" name="슬라이드 번호 개체 틀 5"/>
          <p:cNvSpPr>
            <a:spLocks noGrp="1"/>
          </p:cNvSpPr>
          <p:nvPr>
            <p:ph type="sldNum" sz="quarter" idx="12"/>
          </p:nvPr>
        </p:nvSpPr>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3.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D8D7A7C4-C82A-4D21-9AB0-F0C5A1D3EF09}" type="datetimeFigureOut">
              <a:rPr lang="ko-KR" altLang="en-US" smtClean="0"/>
              <a:pPr/>
              <a:t>2009-12-07</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30.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p:txBody>
          <a:bodyPr/>
          <a:lstStyle/>
          <a:p>
            <a:fld id="{D8D7A7C4-C82A-4D21-9AB0-F0C5A1D3EF09}" type="datetimeFigureOut">
              <a:rPr lang="ko-KR" altLang="en-US" smtClean="0"/>
              <a:pPr/>
              <a:t>2009-12-07</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31.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tbl" preserve="1">
  <p:cSld name="제목 및 표">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r>
              <a:rPr lang="ko-KR" altLang="en-US" smtClean="0"/>
              <a:t>마스터 제목 스타일 편집</a:t>
            </a:r>
            <a:endParaRPr lang="ko-KR" altLang="en-US"/>
          </a:p>
        </p:txBody>
      </p:sp>
      <p:sp>
        <p:nvSpPr>
          <p:cNvPr id="3" name="표 개체 틀 2"/>
          <p:cNvSpPr>
            <a:spLocks noGrp="1"/>
          </p:cNvSpPr>
          <p:nvPr>
            <p:ph type="tbl" sz="quarter" idx="1"/>
          </p:nvPr>
        </p:nvSpPr>
        <p:spPr>
          <a:xfrm>
            <a:off x="456028" y="1643063"/>
            <a:ext cx="8229600" cy="4525200"/>
          </a:xfrm>
        </p:spPr>
        <p:txBody>
          <a:bodyPr/>
          <a:lstStyle>
            <a:lvl1pPr marL="0" indent="0">
              <a:buFontTx/>
              <a:buNone/>
              <a:defRPr/>
            </a:lvl1pPr>
          </a:lstStyle>
          <a:p>
            <a:r>
              <a:rPr lang="ko-KR" altLang="en-US" smtClean="0"/>
              <a:t>표를 추가하려면 아이콘을 클릭하십시오</a:t>
            </a:r>
            <a:endParaRPr lang="ko-KR" altLang="en-US"/>
          </a:p>
        </p:txBody>
      </p:sp>
      <p:sp>
        <p:nvSpPr>
          <p:cNvPr id="5" name="날짜 개체 틀 3"/>
          <p:cNvSpPr>
            <a:spLocks noGrp="1"/>
          </p:cNvSpPr>
          <p:nvPr>
            <p:ph type="dt" sz="half" idx="10"/>
          </p:nvPr>
        </p:nvSpPr>
        <p:spPr/>
        <p:txBody>
          <a:bodyPr/>
          <a:lstStyle/>
          <a:p>
            <a:fld id="{D8D7A7C4-C82A-4D21-9AB0-F0C5A1D3EF09}" type="datetimeFigureOut">
              <a:rPr lang="ko-KR" altLang="en-US" smtClean="0"/>
              <a:pPr/>
              <a:t>2009-12-07</a:t>
            </a:fld>
            <a:endParaRPr lang="ko-KR" altLang="en-US"/>
          </a:p>
        </p:txBody>
      </p:sp>
      <p:sp>
        <p:nvSpPr>
          <p:cNvPr id="6" name="바닥글 개체 틀 4"/>
          <p:cNvSpPr>
            <a:spLocks noGrp="1"/>
          </p:cNvSpPr>
          <p:nvPr>
            <p:ph type="ftr" sz="quarter" idx="11"/>
          </p:nvPr>
        </p:nvSpPr>
        <p:spPr/>
        <p:txBody>
          <a:bodyPr/>
          <a:lstStyle/>
          <a:p>
            <a:endParaRPr lang="ko-KR" altLang="en-US"/>
          </a:p>
        </p:txBody>
      </p:sp>
      <p:sp>
        <p:nvSpPr>
          <p:cNvPr id="7" name="슬라이드 번호 개체 틀 5"/>
          <p:cNvSpPr>
            <a:spLocks noGrp="1"/>
          </p:cNvSpPr>
          <p:nvPr>
            <p:ph type="sldNum" sz="quarter" idx="12"/>
          </p:nvPr>
        </p:nvSpPr>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32.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fourObj" preserve="1">
  <p:cSld name="제목 및 내용 4개">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2196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2196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내용 개체 틀 4"/>
          <p:cNvSpPr>
            <a:spLocks noGrp="1"/>
          </p:cNvSpPr>
          <p:nvPr>
            <p:ph sz="half" idx="3"/>
          </p:nvPr>
        </p:nvSpPr>
        <p:spPr>
          <a:xfrm>
            <a:off x="456028" y="3984220"/>
            <a:ext cx="4038600" cy="2196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내용 개체 틀 5"/>
          <p:cNvSpPr>
            <a:spLocks noGrp="1"/>
          </p:cNvSpPr>
          <p:nvPr>
            <p:ph sz="half" idx="4"/>
          </p:nvPr>
        </p:nvSpPr>
        <p:spPr>
          <a:xfrm>
            <a:off x="4647028" y="3984220"/>
            <a:ext cx="4038600" cy="2196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10" name="날짜 개체 틀 3"/>
          <p:cNvSpPr>
            <a:spLocks noGrp="1"/>
          </p:cNvSpPr>
          <p:nvPr>
            <p:ph type="dt" sz="half" idx="10"/>
          </p:nvPr>
        </p:nvSpPr>
        <p:spPr/>
        <p:txBody>
          <a:bodyPr/>
          <a:lstStyle/>
          <a:p>
            <a:fld id="{D8D7A7C4-C82A-4D21-9AB0-F0C5A1D3EF09}" type="datetimeFigureOut">
              <a:rPr lang="ko-KR" altLang="en-US" smtClean="0"/>
              <a:pPr/>
              <a:t>2009-12-07</a:t>
            </a:fld>
            <a:endParaRPr lang="ko-KR" altLang="en-US"/>
          </a:p>
        </p:txBody>
      </p:sp>
      <p:sp>
        <p:nvSpPr>
          <p:cNvPr id="11" name="바닥글 개체 틀 4"/>
          <p:cNvSpPr>
            <a:spLocks noGrp="1"/>
          </p:cNvSpPr>
          <p:nvPr>
            <p:ph type="ftr" sz="quarter" idx="11"/>
          </p:nvPr>
        </p:nvSpPr>
        <p:spPr/>
        <p:txBody>
          <a:bodyPr/>
          <a:lstStyle/>
          <a:p>
            <a:endParaRPr lang="ko-KR" altLang="en-US"/>
          </a:p>
        </p:txBody>
      </p:sp>
      <p:sp>
        <p:nvSpPr>
          <p:cNvPr id="12" name="슬라이드 번호 개체 틀 5"/>
          <p:cNvSpPr>
            <a:spLocks noGrp="1"/>
          </p:cNvSpPr>
          <p:nvPr>
            <p:ph type="sldNum" sz="quarter" idx="12"/>
          </p:nvPr>
        </p:nvSpPr>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33.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picTx" preserve="1">
  <p:cSld name="그림 및 설명">
    <p:spTree>
      <p:nvGrpSpPr>
        <p:cNvPr id="1" name=""/>
        <p:cNvGrpSpPr/>
        <p:nvPr/>
      </p:nvGrpSpPr>
      <p:grpSpPr>
        <a:xfrm>
          <a:off x="0" y="0"/>
          <a:ext cx="0" cy="0"/>
          <a:chOff x="0" y="0"/>
          <a:chExt cx="0" cy="0"/>
        </a:xfrm>
      </p:grpSpPr>
      <p:sp>
        <p:nvSpPr>
          <p:cNvPr id="2" name="제목 1"/>
          <p:cNvSpPr>
            <a:spLocks noGrp="1"/>
          </p:cNvSpPr>
          <p:nvPr>
            <p:ph type="title" idx="0"/>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a:normAutofit lnSpcReduction="0"/>
          </a:bodyPr>
          <a:lstStyle/>
          <a:p>
            <a:pPr lvl="0"/>
            <a:r>
              <a:rPr lang="ko-KR" altLang="en-US" smtClean="0"/>
              <a:t>그림을 추가하려면 아이콘을 클릭하십시오</a:t>
            </a:r>
            <a:endParaRPr lang="ko-KR" altLang="en-US"/>
          </a:p>
        </p:txBody>
      </p:sp>
      <p:sp>
        <p:nvSpPr>
          <p:cNvPr id="4" name="텍스트 개체 틀 3"/>
          <p:cNvSpPr>
            <a:spLocks noGrp="1"/>
          </p:cNvSpPr>
          <p:nvPr>
            <p:ph type="body" sz="half" idx="2"/>
          </p:nvPr>
        </p:nvSpPr>
        <p:spPr>
          <a:xfrm>
            <a:off x="1792288" y="5367338"/>
            <a:ext cx="5486400" cy="804862"/>
          </a:xfrm>
        </p:spPr>
        <p:txBody>
          <a:bodyPr/>
          <a:lstStyle>
            <a:lvl1pPr>
              <a:defRPr sz="1411"/>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ko-KR" altLang="en-US" smtClean="0"/>
              <a:t>마스터 텍스트 스타일을 편집합니다</a:t>
            </a:r>
          </a:p>
        </p:txBody>
      </p:sp>
      <p:sp>
        <p:nvSpPr>
          <p:cNvPr id="10" name="날짜 개체 틀 4"/>
          <p:cNvSpPr>
            <a:spLocks noGrp="1"/>
          </p:cNvSpPr>
          <p:nvPr>
            <p:ph type="dt" sz="half" idx="10"/>
          </p:nvPr>
        </p:nvSpPr>
        <p:spPr>
          <a:xfrm>
            <a:off x="457200" y="6356350"/>
            <a:ext cx="2133600" cy="365125"/>
          </a:xfrm>
        </p:spPr>
        <p:txBody>
          <a:bodyPr/>
          <a:lstStyle/>
          <a:p>
            <a:fld id="{D8D7A7C4-C82A-4D21-9AB0-F0C5A1D3EF09}" type="datetimeFigureOut">
              <a:rPr lang="ko-KR" altLang="en-US" smtClean="0"/>
              <a:pPr/>
              <a:t>2009-12-07</a:t>
            </a:fld>
            <a:endParaRPr lang="ko-KR" altLang="en-US"/>
          </a:p>
        </p:txBody>
      </p:sp>
      <p:sp>
        <p:nvSpPr>
          <p:cNvPr id="11" name="바닥글 개체 틀 5"/>
          <p:cNvSpPr>
            <a:spLocks noGrp="1"/>
          </p:cNvSpPr>
          <p:nvPr>
            <p:ph type="ftr" sz="quarter" idx="11"/>
          </p:nvPr>
        </p:nvSpPr>
        <p:spPr>
          <a:xfrm>
            <a:off x="3124200" y="6356350"/>
            <a:ext cx="2895600" cy="365125"/>
          </a:xfrm>
        </p:spPr>
        <p:txBody>
          <a:bodyPr/>
          <a:lstStyle/>
          <a:p>
            <a:endParaRPr lang="ko-KR" altLang="en-US"/>
          </a:p>
        </p:txBody>
      </p:sp>
      <p:sp>
        <p:nvSpPr>
          <p:cNvPr id="12" name="슬라이드 번호 개체 틀 6"/>
          <p:cNvSpPr>
            <a:spLocks noGrp="1"/>
          </p:cNvSpPr>
          <p:nvPr>
            <p:ph type="sldNum" sz="quarter" idx="12"/>
          </p:nvPr>
        </p:nvSpPr>
        <p:spPr>
          <a:xfrm>
            <a:off x="6553200" y="6356350"/>
            <a:ext cx="2133600" cy="365125"/>
          </a:xfrm>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34.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objOnly" preserve="1">
  <p:cSld name="간지">
    <p:spTree>
      <p:nvGrpSpPr>
        <p:cNvPr id="1" name=""/>
        <p:cNvGrpSpPr/>
        <p:nvPr/>
      </p:nvGrpSpPr>
      <p:grpSpPr>
        <a:xfrm>
          <a:off x="0" y="0"/>
          <a:ext cx="0" cy="0"/>
          <a:chOff x="0" y="0"/>
          <a:chExt cx="0" cy="0"/>
        </a:xfrm>
      </p:grpSpPr>
      <p:sp>
        <p:nvSpPr>
          <p:cNvPr id="2" name="제목 1"/>
          <p:cNvSpPr>
            <a:spLocks noGrp="1"/>
          </p:cNvSpPr>
          <p:nvPr>
            <p:ph type="ctrTitle" idx="0"/>
          </p:nvPr>
        </p:nvSpPr>
        <p:spPr>
          <a:xfrm>
            <a:off x="-9236" y="2130425"/>
            <a:ext cx="9144000" cy="1470025"/>
          </a:xfrm>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a:xfrm>
            <a:off x="457200" y="6356350"/>
            <a:ext cx="2133600" cy="365125"/>
          </a:xfrm>
        </p:spPr>
        <p:txBody>
          <a:bodyPr/>
          <a:lstStyle/>
          <a:p>
            <a:fld id="{D8D7A7C4-C82A-4D21-9AB0-F0C5A1D3EF09}" type="datetimeFigureOut">
              <a:rPr lang="ko-KR" altLang="en-US" smtClean="0"/>
              <a:pPr/>
              <a:t>2009-12-07</a:t>
            </a:fld>
            <a:endParaRPr lang="ko-KR" altLang="en-US"/>
          </a:p>
        </p:txBody>
      </p:sp>
      <p:sp>
        <p:nvSpPr>
          <p:cNvPr id="4" name="바닥글 개체 틀 3"/>
          <p:cNvSpPr>
            <a:spLocks noGrp="1"/>
          </p:cNvSpPr>
          <p:nvPr>
            <p:ph type="ftr" sz="quarter" idx="11"/>
          </p:nvPr>
        </p:nvSpPr>
        <p:spPr>
          <a:xfrm>
            <a:off x="3124200" y="6356350"/>
            <a:ext cx="2895600" cy="365125"/>
          </a:xfrm>
        </p:spPr>
        <p:txBody>
          <a:bodyPr/>
          <a:lstStyle/>
          <a:p>
            <a:endParaRPr lang="ko-KR" altLang="en-US"/>
          </a:p>
        </p:txBody>
      </p:sp>
      <p:sp>
        <p:nvSpPr>
          <p:cNvPr id="5" name="슬라이드 번호 개체 틀 4"/>
          <p:cNvSpPr>
            <a:spLocks noGrp="1"/>
          </p:cNvSpPr>
          <p:nvPr>
            <p:ph type="sldNum" sz="quarter" idx="12"/>
          </p:nvPr>
        </p:nvSpPr>
        <p:spPr>
          <a:xfrm>
            <a:off x="6553200" y="6356350"/>
            <a:ext cx="2133600" cy="365125"/>
          </a:xfrm>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35.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clipArtAndTx" preserve="1">
  <p:cSld name="목차">
    <p:spTree>
      <p:nvGrpSpPr>
        <p:cNvPr id="1" name=""/>
        <p:cNvGrpSpPr/>
        <p:nvPr/>
      </p:nvGrpSpPr>
      <p:grpSpPr>
        <a:xfrm>
          <a:off x="0" y="0"/>
          <a:ext cx="0" cy="0"/>
          <a:chOff x="0" y="0"/>
          <a:chExt cx="0" cy="0"/>
        </a:xfrm>
      </p:grpSpPr>
      <p:sp>
        <p:nvSpPr>
          <p:cNvPr id="2" name="제목 1"/>
          <p:cNvSpPr>
            <a:spLocks noGrp="1"/>
          </p:cNvSpPr>
          <p:nvPr>
            <p:ph type="title" idx="0"/>
          </p:nvPr>
        </p:nvSpPr>
        <p:spPr>
          <a:xfrm>
            <a:off x="457200" y="274638"/>
            <a:ext cx="8229600" cy="1143000"/>
          </a:xfrm>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sz="quarter" idx="1"/>
          </p:nvPr>
        </p:nvSpPr>
        <p:spPr>
          <a:xfrm>
            <a:off x="2144492" y="2196090"/>
            <a:ext cx="4856400" cy="3240000"/>
          </a:xfrm>
        </p:spPr>
        <p:txBody>
          <a:bodyPr>
            <a:normAutofit lnSpcReduction="0"/>
          </a:bodyPr>
          <a:lstStyle>
            <a:lvl1pPr>
              <a:lnSpc>
                <a:spcPct val="150000"/>
              </a:lnSpc>
              <a:defRPr sz="2400"/>
            </a:lvl1pPr>
            <a:lvl2pPr>
              <a:defRPr sz="2000"/>
            </a:lvl2pPr>
            <a:lvl3pPr>
              <a:defRPr sz="1800"/>
            </a:lvl3pPr>
            <a:lvl4pPr>
              <a:defRPr sz="1600"/>
            </a:lvl4pPr>
            <a:lvl5pPr>
              <a:defRPr sz="1600"/>
            </a:lvl5pPr>
          </a:lstStyle>
          <a:p>
            <a:pPr lvl="0"/>
            <a:r>
              <a:rPr lang="ko-KR" altLang="en-US" smtClean="0"/>
              <a:t>첫째 목차</a:t>
            </a:r>
            <a:endParaRPr lang="ko-KR" altLang="en-US"/>
          </a:p>
          <a:p>
            <a:pPr lvl="0"/>
            <a:r>
              <a:rPr lang="ko-KR" altLang="en-US" smtClean="0"/>
              <a:t>둘째 목차</a:t>
            </a:r>
            <a:endParaRPr lang="ko-KR" altLang="en-US"/>
          </a:p>
          <a:p>
            <a:pPr lvl="0"/>
            <a:r>
              <a:rPr lang="ko-KR" altLang="en-US" smtClean="0"/>
              <a:t>셋째 목차</a:t>
            </a:r>
            <a:endParaRPr lang="ko-KR" altLang="en-US"/>
          </a:p>
          <a:p>
            <a:pPr lvl="0"/>
            <a:r>
              <a:rPr lang="ko-KR" altLang="en-US" smtClean="0"/>
              <a:t>넷째 목차</a:t>
            </a:r>
            <a:endParaRPr lang="ko-KR" altLang="en-US"/>
          </a:p>
          <a:p>
            <a:pPr lvl="0"/>
            <a:r>
              <a:rPr lang="ko-KR" altLang="en-US" smtClean="0"/>
              <a:t>다섯째 목차</a:t>
            </a:r>
            <a:endParaRPr lang="ko-KR" altLang="en-US"/>
          </a:p>
        </p:txBody>
      </p:sp>
      <p:sp>
        <p:nvSpPr>
          <p:cNvPr id="4" name="날짜 개체 틀 3"/>
          <p:cNvSpPr>
            <a:spLocks noGrp="1"/>
          </p:cNvSpPr>
          <p:nvPr>
            <p:ph type="dt" sz="half" idx="10"/>
          </p:nvPr>
        </p:nvSpPr>
        <p:spPr/>
        <p:txBody>
          <a:bodyPr/>
          <a:lstStyle/>
          <a:p>
            <a:fld id="{D8D7A7C4-C82A-4D21-9AB0-F0C5A1D3EF09}" type="datetimeFigureOut">
              <a:rPr lang="ko-KR" altLang="en-US" smtClean="0"/>
              <a:pPr/>
              <a:t>2009-12-07</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36.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vertTitleAndTx" preserve="1">
  <p:cSld name="세로 제목 및 본문">
    <p:spTree>
      <p:nvGrpSpPr>
        <p:cNvPr id="1" name=""/>
        <p:cNvGrpSpPr/>
        <p:nvPr/>
      </p:nvGrpSpPr>
      <p:grpSpPr>
        <a:xfrm>
          <a:off x="0" y="0"/>
          <a:ext cx="0" cy="0"/>
          <a:chOff x="0" y="0"/>
          <a:chExt cx="0" cy="0"/>
        </a:xfrm>
      </p:grpSpPr>
      <p:sp>
        <p:nvSpPr>
          <p:cNvPr id="2" name="세로 제목 1"/>
          <p:cNvSpPr>
            <a:spLocks noGrp="1"/>
          </p:cNvSpPr>
          <p:nvPr>
            <p:ph type="title" orient="vert" idx="0"/>
          </p:nvPr>
        </p:nvSpPr>
        <p:spPr>
          <a:xfrm>
            <a:off x="6629400" y="274638"/>
            <a:ext cx="2057400" cy="5851525"/>
          </a:xfrm>
        </p:spPr>
        <p:txBody>
          <a:bodyPr vert="eaVert"/>
          <a:lstStyle/>
          <a:p>
            <a:r>
              <a:rPr lang="ko-KR" altLang="en-US" smtClean="0"/>
              <a:t>마스터 제목 스타일 편집</a:t>
            </a:r>
            <a:endParaRPr lang="ko-KR" altLang="en-US"/>
          </a:p>
        </p:txBody>
      </p:sp>
      <p:sp>
        <p:nvSpPr>
          <p:cNvPr id="3" name="세로 본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D8D7A7C4-C82A-4D21-9AB0-F0C5A1D3EF09}" type="datetimeFigureOut">
              <a:rPr lang="ko-KR" altLang="en-US" smtClean="0"/>
              <a:pPr/>
              <a:t>2009-12-07</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37.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idx="0"/>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p:txBody>
          <a:bodyPr/>
          <a:lstStyle/>
          <a:p>
            <a:fld id="{D8D7A7C4-C82A-4D21-9AB0-F0C5A1D3EF09}" type="datetime1">
              <a:rPr lang="ko-KR" altLang="en-US" smtClean="0"/>
              <a:pPr/>
              <a:t>2009-12-07</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38.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D8D7A7C4-C82A-4D21-9AB0-F0C5A1D3EF09}" type="datetimeFigureOut">
              <a:rPr lang="ko-KR" altLang="en-US" smtClean="0"/>
              <a:pPr/>
              <a:t>2009-12-07</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39.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D8D7A7C4-C82A-4D21-9AB0-F0C5A1D3EF09}" type="datetimeFigureOut">
              <a:rPr lang="ko-KR" altLang="en-US" smtClean="0"/>
              <a:pPr/>
              <a:t>2009-12-07</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4.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idx="0"/>
          </p:nvPr>
        </p:nvSpPr>
        <p:spPr>
          <a:xfrm>
            <a:off x="722313" y="4406900"/>
            <a:ext cx="7772400" cy="1362075"/>
          </a:xfrm>
        </p:spPr>
        <p:txBody>
          <a:bodyPr anchor="t"/>
          <a:lstStyle>
            <a:lvl1pPr>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p:txBody>
          <a:bodyPr anchor="b"/>
          <a:lstStyle>
            <a:lvl1pPr marL="0" indent="0">
              <a:buNone/>
              <a:defRPr>
                <a:solidFill>
                  <a:schemeClr val="tx1">
                    <a:tint val="75000"/>
                  </a:schemeClr>
                </a:solidFill>
              </a:defRPr>
            </a:lvl1pPr>
            <a:lvl2pPr marL="457200" indent="0">
              <a:buNone/>
              <a:defRPr>
                <a:solidFill>
                  <a:schemeClr val="tx1">
                    <a:tint val="75000"/>
                  </a:schemeClr>
                </a:solidFill>
              </a:defRPr>
            </a:lvl2pPr>
            <a:lvl3pPr marL="914400" indent="0">
              <a:buNone/>
              <a:defRPr>
                <a:solidFill>
                  <a:schemeClr val="tx1">
                    <a:tint val="75000"/>
                  </a:schemeClr>
                </a:solidFill>
              </a:defRPr>
            </a:lvl3pPr>
            <a:lvl4pPr marL="1371600" indent="0">
              <a:buNone/>
              <a:defRPr>
                <a:solidFill>
                  <a:schemeClr val="tx1">
                    <a:tint val="75000"/>
                  </a:schemeClr>
                </a:solidFill>
              </a:defRPr>
            </a:lvl4pPr>
            <a:lvl5pPr marL="1828800" indent="0">
              <a:buNone/>
              <a:defRPr>
                <a:solidFill>
                  <a:schemeClr val="tx1">
                    <a:tint val="75000"/>
                  </a:schemeClr>
                </a:solidFill>
              </a:defRPr>
            </a:lvl5pPr>
            <a:lvl6pPr marL="2286000" indent="0">
              <a:buNone/>
              <a:defRPr>
                <a:solidFill>
                  <a:schemeClr val="tx1">
                    <a:tint val="75000"/>
                  </a:schemeClr>
                </a:solidFill>
              </a:defRPr>
            </a:lvl6pPr>
            <a:lvl7pPr marL="2743200" indent="0">
              <a:buNone/>
              <a:defRPr>
                <a:solidFill>
                  <a:schemeClr val="tx1">
                    <a:tint val="75000"/>
                  </a:schemeClr>
                </a:solidFill>
              </a:defRPr>
            </a:lvl7pPr>
            <a:lvl8pPr marL="3200400" indent="0">
              <a:buNone/>
              <a:defRPr>
                <a:solidFill>
                  <a:schemeClr val="tx1">
                    <a:tint val="75000"/>
                  </a:schemeClr>
                </a:solidFill>
              </a:defRPr>
            </a:lvl8pPr>
            <a:lvl9pPr marL="3657600" indent="0">
              <a:buNone/>
              <a:defRPr>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p>
            <a:fld id="{D8D7A7C4-C82A-4D21-9AB0-F0C5A1D3EF09}" type="datetimeFigureOut">
              <a:rPr lang="ko-KR" altLang="en-US" smtClean="0"/>
              <a:pPr/>
              <a:t>2009-12-07</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40.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idx="0"/>
          </p:nvPr>
        </p:nvSpPr>
        <p:spPr>
          <a:xfrm>
            <a:off x="722313" y="4406900"/>
            <a:ext cx="7772400" cy="1362075"/>
          </a:xfrm>
        </p:spPr>
        <p:txBody>
          <a:bodyPr anchor="t"/>
          <a:lstStyle>
            <a:lvl1pPr>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p:txBody>
          <a:bodyPr anchor="b"/>
          <a:lstStyle>
            <a:lvl1pPr marL="0" indent="0">
              <a:buNone/>
              <a:defRPr>
                <a:solidFill>
                  <a:schemeClr val="tx1">
                    <a:tint val="75000"/>
                  </a:schemeClr>
                </a:solidFill>
              </a:defRPr>
            </a:lvl1pPr>
            <a:lvl2pPr marL="457200" indent="0">
              <a:buNone/>
              <a:defRPr>
                <a:solidFill>
                  <a:schemeClr val="tx1">
                    <a:tint val="75000"/>
                  </a:schemeClr>
                </a:solidFill>
              </a:defRPr>
            </a:lvl2pPr>
            <a:lvl3pPr marL="914400" indent="0">
              <a:buNone/>
              <a:defRPr>
                <a:solidFill>
                  <a:schemeClr val="tx1">
                    <a:tint val="75000"/>
                  </a:schemeClr>
                </a:solidFill>
              </a:defRPr>
            </a:lvl3pPr>
            <a:lvl4pPr marL="1371600" indent="0">
              <a:buNone/>
              <a:defRPr>
                <a:solidFill>
                  <a:schemeClr val="tx1">
                    <a:tint val="75000"/>
                  </a:schemeClr>
                </a:solidFill>
              </a:defRPr>
            </a:lvl4pPr>
            <a:lvl5pPr marL="1828800" indent="0">
              <a:buNone/>
              <a:defRPr>
                <a:solidFill>
                  <a:schemeClr val="tx1">
                    <a:tint val="75000"/>
                  </a:schemeClr>
                </a:solidFill>
              </a:defRPr>
            </a:lvl5pPr>
            <a:lvl6pPr marL="2286000" indent="0">
              <a:buNone/>
              <a:defRPr>
                <a:solidFill>
                  <a:schemeClr val="tx1">
                    <a:tint val="75000"/>
                  </a:schemeClr>
                </a:solidFill>
              </a:defRPr>
            </a:lvl6pPr>
            <a:lvl7pPr marL="2743200" indent="0">
              <a:buNone/>
              <a:defRPr>
                <a:solidFill>
                  <a:schemeClr val="tx1">
                    <a:tint val="75000"/>
                  </a:schemeClr>
                </a:solidFill>
              </a:defRPr>
            </a:lvl7pPr>
            <a:lvl8pPr marL="3200400" indent="0">
              <a:buNone/>
              <a:defRPr>
                <a:solidFill>
                  <a:schemeClr val="tx1">
                    <a:tint val="75000"/>
                  </a:schemeClr>
                </a:solidFill>
              </a:defRPr>
            </a:lvl8pPr>
            <a:lvl9pPr marL="3657600" indent="0">
              <a:buNone/>
              <a:defRPr>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p>
            <a:fld id="{D8D7A7C4-C82A-4D21-9AB0-F0C5A1D3EF09}" type="datetimeFigureOut">
              <a:rPr lang="ko-KR" altLang="en-US" smtClean="0"/>
              <a:pPr/>
              <a:t>2009-12-07</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41.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twoObj" preserve="1">
  <p:cSld name="제목 및 내용 2개">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3"/>
          <p:cNvSpPr>
            <a:spLocks noGrp="1"/>
          </p:cNvSpPr>
          <p:nvPr>
            <p:ph type="dt" sz="half" idx="10"/>
          </p:nvPr>
        </p:nvSpPr>
        <p:spPr/>
        <p:txBody>
          <a:bodyPr/>
          <a:lstStyle/>
          <a:p>
            <a:fld id="{D8D7A7C4-C82A-4D21-9AB0-F0C5A1D3EF09}" type="datetimeFigureOut">
              <a:rPr lang="ko-KR" altLang="en-US" smtClean="0"/>
              <a:pPr/>
              <a:t>2009-12-07</a:t>
            </a:fld>
            <a:endParaRPr lang="ko-KR" altLang="en-US"/>
          </a:p>
        </p:txBody>
      </p:sp>
      <p:sp>
        <p:nvSpPr>
          <p:cNvPr id="6" name="바닥글 개체 틀 4"/>
          <p:cNvSpPr>
            <a:spLocks noGrp="1"/>
          </p:cNvSpPr>
          <p:nvPr>
            <p:ph type="ftr" sz="quarter" idx="11"/>
          </p:nvPr>
        </p:nvSpPr>
        <p:spPr/>
        <p:txBody>
          <a:bodyPr/>
          <a:lstStyle/>
          <a:p>
            <a:endParaRPr lang="ko-KR" altLang="en-US"/>
          </a:p>
        </p:txBody>
      </p:sp>
      <p:sp>
        <p:nvSpPr>
          <p:cNvPr id="7" name="슬라이드 번호 개체 틀 5"/>
          <p:cNvSpPr>
            <a:spLocks noGrp="1"/>
          </p:cNvSpPr>
          <p:nvPr>
            <p:ph type="sldNum" sz="quarter" idx="12"/>
          </p:nvPr>
        </p:nvSpPr>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42.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p:txBody>
          <a:bodyPr/>
          <a:lstStyle/>
          <a:p>
            <a:fld id="{D8D7A7C4-C82A-4D21-9AB0-F0C5A1D3EF09}" type="datetimeFigureOut">
              <a:rPr lang="ko-KR" altLang="en-US" smtClean="0"/>
              <a:pPr/>
              <a:t>2009-12-07</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43.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tbl" preserve="1">
  <p:cSld name="제목 및 표">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r>
              <a:rPr lang="ko-KR" altLang="en-US" smtClean="0"/>
              <a:t>마스터 제목 스타일 편집</a:t>
            </a:r>
            <a:endParaRPr lang="ko-KR" altLang="en-US"/>
          </a:p>
        </p:txBody>
      </p:sp>
      <p:sp>
        <p:nvSpPr>
          <p:cNvPr id="3" name="표 개체 틀 2"/>
          <p:cNvSpPr>
            <a:spLocks noGrp="1"/>
          </p:cNvSpPr>
          <p:nvPr>
            <p:ph type="tbl" sz="quarter" idx="1"/>
          </p:nvPr>
        </p:nvSpPr>
        <p:spPr>
          <a:xfrm>
            <a:off x="456028" y="1643063"/>
            <a:ext cx="8229600" cy="4525200"/>
          </a:xfrm>
        </p:spPr>
        <p:txBody>
          <a:bodyPr/>
          <a:lstStyle>
            <a:lvl1pPr marL="0" indent="0">
              <a:buFontTx/>
              <a:buNone/>
              <a:defRPr/>
            </a:lvl1pPr>
          </a:lstStyle>
          <a:p>
            <a:r>
              <a:rPr lang="ko-KR" altLang="en-US" smtClean="0"/>
              <a:t>표를 추가하려면 아이콘을 클릭하십시오</a:t>
            </a:r>
            <a:endParaRPr lang="ko-KR" altLang="en-US"/>
          </a:p>
        </p:txBody>
      </p:sp>
      <p:sp>
        <p:nvSpPr>
          <p:cNvPr id="5" name="날짜 개체 틀 3"/>
          <p:cNvSpPr>
            <a:spLocks noGrp="1"/>
          </p:cNvSpPr>
          <p:nvPr>
            <p:ph type="dt" sz="half" idx="10"/>
          </p:nvPr>
        </p:nvSpPr>
        <p:spPr/>
        <p:txBody>
          <a:bodyPr/>
          <a:lstStyle/>
          <a:p>
            <a:fld id="{D8D7A7C4-C82A-4D21-9AB0-F0C5A1D3EF09}" type="datetimeFigureOut">
              <a:rPr lang="ko-KR" altLang="en-US" smtClean="0"/>
              <a:pPr/>
              <a:t>2009-12-07</a:t>
            </a:fld>
            <a:endParaRPr lang="ko-KR" altLang="en-US"/>
          </a:p>
        </p:txBody>
      </p:sp>
      <p:sp>
        <p:nvSpPr>
          <p:cNvPr id="6" name="바닥글 개체 틀 4"/>
          <p:cNvSpPr>
            <a:spLocks noGrp="1"/>
          </p:cNvSpPr>
          <p:nvPr>
            <p:ph type="ftr" sz="quarter" idx="11"/>
          </p:nvPr>
        </p:nvSpPr>
        <p:spPr/>
        <p:txBody>
          <a:bodyPr/>
          <a:lstStyle/>
          <a:p>
            <a:endParaRPr lang="ko-KR" altLang="en-US"/>
          </a:p>
        </p:txBody>
      </p:sp>
      <p:sp>
        <p:nvSpPr>
          <p:cNvPr id="7" name="슬라이드 번호 개체 틀 5"/>
          <p:cNvSpPr>
            <a:spLocks noGrp="1"/>
          </p:cNvSpPr>
          <p:nvPr>
            <p:ph type="sldNum" sz="quarter" idx="12"/>
          </p:nvPr>
        </p:nvSpPr>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44.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matchingName="제목 및 내용 4개" type="fourObj" preserve="1">
  <p:cSld name="제목 및 내용 4개">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pPr lvl="0">
              <a:defRPr lang="ko-KR" altLang="en-US"/>
            </a:pPr>
            <a:r>
              <a:rPr lang="ko-KR" altLang="en-US"/>
              <a:t>마스터 제목 스타일 편집</a:t>
            </a:r>
            <a:endParaRPr lang="ko-KR" altLang="en-US"/>
          </a:p>
        </p:txBody>
      </p:sp>
      <p:sp>
        <p:nvSpPr>
          <p:cNvPr id="3" name="내용 개체 틀 2"/>
          <p:cNvSpPr>
            <a:spLocks noGrp="1"/>
          </p:cNvSpPr>
          <p:nvPr>
            <p:ph sz="half" idx="1"/>
          </p:nvPr>
        </p:nvSpPr>
        <p:spPr>
          <a:xfrm>
            <a:off x="457406" y="1600930"/>
            <a:ext cx="4040426" cy="21970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defRPr lang="ko-KR" altLang="en-US"/>
            </a:pPr>
            <a:r>
              <a:rPr lang="ko-KR" altLang="en-US"/>
              <a:t>마스터 텍스트 스타일을 편집합니다</a:t>
            </a:r>
            <a:endParaRPr lang="ko-KR" altLang="en-US"/>
          </a:p>
          <a:p>
            <a:pPr lvl="1">
              <a:defRPr lang="ko-KR" altLang="en-US"/>
            </a:pPr>
            <a:r>
              <a:rPr lang="ko-KR" altLang="en-US"/>
              <a:t>둘째 수준</a:t>
            </a:r>
            <a:endParaRPr lang="ko-KR" altLang="en-US"/>
          </a:p>
          <a:p>
            <a:pPr lvl="2">
              <a:defRPr lang="ko-KR" altLang="en-US"/>
            </a:pPr>
            <a:r>
              <a:rPr lang="ko-KR" altLang="en-US"/>
              <a:t>셋째 수준</a:t>
            </a:r>
            <a:endParaRPr lang="ko-KR" altLang="en-US"/>
          </a:p>
          <a:p>
            <a:pPr lvl="3">
              <a:defRPr lang="ko-KR" altLang="en-US"/>
            </a:pPr>
            <a:r>
              <a:rPr lang="ko-KR" altLang="en-US"/>
              <a:t>넷째 수준</a:t>
            </a:r>
            <a:endParaRPr lang="ko-KR" altLang="en-US"/>
          </a:p>
          <a:p>
            <a:pPr lvl="4">
              <a:defRPr lang="ko-KR" altLang="en-US"/>
            </a:pPr>
            <a:r>
              <a:rPr lang="ko-KR" altLang="en-US"/>
              <a:t>다섯째 수준</a:t>
            </a:r>
            <a:endParaRPr lang="ko-KR" altLang="en-US"/>
          </a:p>
        </p:txBody>
      </p:sp>
      <p:sp>
        <p:nvSpPr>
          <p:cNvPr id="4" name="내용 개체 틀 3"/>
          <p:cNvSpPr>
            <a:spLocks noGrp="1"/>
          </p:cNvSpPr>
          <p:nvPr>
            <p:ph sz="half" idx="2"/>
          </p:nvPr>
        </p:nvSpPr>
        <p:spPr>
          <a:xfrm>
            <a:off x="4650301" y="1600930"/>
            <a:ext cx="4040426" cy="21970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defRPr lang="ko-KR" altLang="en-US"/>
            </a:pPr>
            <a:r>
              <a:rPr lang="ko-KR" altLang="en-US"/>
              <a:t>마스터 텍스트 스타일을 편집합니다</a:t>
            </a:r>
            <a:endParaRPr lang="ko-KR" altLang="en-US"/>
          </a:p>
          <a:p>
            <a:pPr lvl="1">
              <a:defRPr lang="ko-KR" altLang="en-US"/>
            </a:pPr>
            <a:r>
              <a:rPr lang="ko-KR" altLang="en-US"/>
              <a:t>둘째 수준</a:t>
            </a:r>
            <a:endParaRPr lang="ko-KR" altLang="en-US"/>
          </a:p>
          <a:p>
            <a:pPr lvl="2">
              <a:defRPr lang="ko-KR" altLang="en-US"/>
            </a:pPr>
            <a:r>
              <a:rPr lang="ko-KR" altLang="en-US"/>
              <a:t>셋째 수준</a:t>
            </a:r>
            <a:endParaRPr lang="ko-KR" altLang="en-US"/>
          </a:p>
          <a:p>
            <a:pPr lvl="3">
              <a:defRPr lang="ko-KR" altLang="en-US"/>
            </a:pPr>
            <a:r>
              <a:rPr lang="ko-KR" altLang="en-US"/>
              <a:t>넷째 수준</a:t>
            </a:r>
            <a:endParaRPr lang="ko-KR" altLang="en-US"/>
          </a:p>
          <a:p>
            <a:pPr lvl="4">
              <a:defRPr lang="ko-KR" altLang="en-US"/>
            </a:pPr>
            <a:r>
              <a:rPr lang="ko-KR" altLang="en-US"/>
              <a:t>다섯째 수준</a:t>
            </a:r>
            <a:endParaRPr lang="ko-KR" altLang="en-US"/>
          </a:p>
        </p:txBody>
      </p:sp>
      <p:sp>
        <p:nvSpPr>
          <p:cNvPr id="5" name="내용 개체 틀 4"/>
          <p:cNvSpPr>
            <a:spLocks noGrp="1"/>
          </p:cNvSpPr>
          <p:nvPr>
            <p:ph sz="half" idx="3"/>
          </p:nvPr>
        </p:nvSpPr>
        <p:spPr>
          <a:xfrm>
            <a:off x="456234" y="3986037"/>
            <a:ext cx="4040426" cy="21970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defRPr lang="ko-KR" altLang="en-US"/>
            </a:pPr>
            <a:r>
              <a:rPr lang="ko-KR" altLang="en-US"/>
              <a:t>마스터 텍스트 스타일을 편집합니다</a:t>
            </a:r>
            <a:endParaRPr lang="ko-KR" altLang="en-US"/>
          </a:p>
          <a:p>
            <a:pPr lvl="1">
              <a:defRPr lang="ko-KR" altLang="en-US"/>
            </a:pPr>
            <a:r>
              <a:rPr lang="ko-KR" altLang="en-US"/>
              <a:t>둘째 수준</a:t>
            </a:r>
            <a:endParaRPr lang="ko-KR" altLang="en-US"/>
          </a:p>
          <a:p>
            <a:pPr lvl="2">
              <a:defRPr lang="ko-KR" altLang="en-US"/>
            </a:pPr>
            <a:r>
              <a:rPr lang="ko-KR" altLang="en-US"/>
              <a:t>셋째 수준</a:t>
            </a:r>
            <a:endParaRPr lang="ko-KR" altLang="en-US"/>
          </a:p>
          <a:p>
            <a:pPr lvl="3">
              <a:defRPr lang="ko-KR" altLang="en-US"/>
            </a:pPr>
            <a:r>
              <a:rPr lang="ko-KR" altLang="en-US"/>
              <a:t>넷째 수준</a:t>
            </a:r>
            <a:endParaRPr lang="ko-KR" altLang="en-US"/>
          </a:p>
          <a:p>
            <a:pPr lvl="4">
              <a:defRPr lang="ko-KR" altLang="en-US"/>
            </a:pPr>
            <a:r>
              <a:rPr lang="ko-KR" altLang="en-US"/>
              <a:t>다섯째 수준</a:t>
            </a:r>
            <a:endParaRPr lang="ko-KR" altLang="en-US"/>
          </a:p>
        </p:txBody>
      </p:sp>
      <p:sp>
        <p:nvSpPr>
          <p:cNvPr id="6" name="내용 개체 틀 5"/>
          <p:cNvSpPr>
            <a:spLocks noGrp="1"/>
          </p:cNvSpPr>
          <p:nvPr>
            <p:ph sz="half" idx="4"/>
          </p:nvPr>
        </p:nvSpPr>
        <p:spPr>
          <a:xfrm>
            <a:off x="4649129" y="3986037"/>
            <a:ext cx="4040426" cy="21970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defRPr lang="ko-KR" altLang="en-US"/>
            </a:pPr>
            <a:r>
              <a:rPr lang="ko-KR" altLang="en-US"/>
              <a:t>마스터 텍스트 스타일을 편집합니다</a:t>
            </a:r>
            <a:endParaRPr lang="ko-KR" altLang="en-US"/>
          </a:p>
          <a:p>
            <a:pPr lvl="1">
              <a:defRPr lang="ko-KR" altLang="en-US"/>
            </a:pPr>
            <a:r>
              <a:rPr lang="ko-KR" altLang="en-US"/>
              <a:t>둘째 수준</a:t>
            </a:r>
            <a:endParaRPr lang="ko-KR" altLang="en-US"/>
          </a:p>
          <a:p>
            <a:pPr lvl="2">
              <a:defRPr lang="ko-KR" altLang="en-US"/>
            </a:pPr>
            <a:r>
              <a:rPr lang="ko-KR" altLang="en-US"/>
              <a:t>셋째 수준</a:t>
            </a:r>
            <a:endParaRPr lang="ko-KR" altLang="en-US"/>
          </a:p>
          <a:p>
            <a:pPr lvl="3">
              <a:defRPr lang="ko-KR" altLang="en-US"/>
            </a:pPr>
            <a:r>
              <a:rPr lang="ko-KR" altLang="en-US"/>
              <a:t>넷째 수준</a:t>
            </a:r>
            <a:endParaRPr lang="ko-KR" altLang="en-US"/>
          </a:p>
          <a:p>
            <a:pPr lvl="4">
              <a:defRPr lang="ko-KR" altLang="en-US"/>
            </a:pPr>
            <a:r>
              <a:rPr lang="ko-KR" altLang="en-US"/>
              <a:t>다섯째 수준</a:t>
            </a:r>
            <a:endParaRPr lang="ko-KR" altLang="en-US"/>
          </a:p>
        </p:txBody>
      </p:sp>
      <p:sp>
        <p:nvSpPr>
          <p:cNvPr id="10" name="날짜 개체 틀 3"/>
          <p:cNvSpPr>
            <a:spLocks noGrp="1"/>
          </p:cNvSpPr>
          <p:nvPr>
            <p:ph type="dt" sz="half" idx="10"/>
          </p:nvPr>
        </p:nvSpPr>
        <p:spPr>
          <a:xfrm>
            <a:off x="7089829" y="6251242"/>
            <a:ext cx="1524689" cy="457401"/>
          </a:xfrm>
          <a:noFill/>
          <a:ln w="25400" cap="flat" cmpd="sng" algn="ctr">
            <a:noFill/>
            <a:prstDash val="solid"/>
            <a:round/>
          </a:ln>
        </p:spPr>
        <p:txBody>
          <a:bodyPr vert="horz" wrap="square" lIns="90000" tIns="46800" rIns="90000" bIns="46800" anchor="t">
            <a:noAutofit/>
          </a:bodyPr>
          <a:lstStyle/>
          <a:p>
            <a:pPr marL="0" lvl="0" indent="0" algn="r">
              <a:lnSpc>
                <a:spcPct val="100000"/>
              </a:lnSpc>
              <a:spcBef>
                <a:spcPct val="0"/>
              </a:spcBef>
              <a:spcAft>
                <a:spcPct val="0"/>
              </a:spcAft>
              <a:buNone/>
              <a:defRPr lang="ko-KR" altLang="en-US"/>
            </a:pPr>
            <a:fld id="{D8D7A7C4-C82A-4D21-9AB0-F0C5A1D3EF09}" type="datetime1">
              <a:rPr xmlns:mc="http://schemas.openxmlformats.org/markup-compatibility/2006" xmlns:hp="http://schemas.haansoft.com/office/presentation/8.0" lang="ko-KR" sz="1000" b="0" i="0" mc:Ignorable="hp" hp:hslEmbossed="0">
                <a:solidFill>
                  <a:schemeClr val="tx1"/>
                </a:solidFill>
                <a:latin typeface="Arial"/>
                <a:sym typeface="Wingdings"/>
              </a:rPr>
              <a:pPr marL="0" lvl="0" indent="0" algn="r">
                <a:lnSpc>
                  <a:spcPct val="100000"/>
                </a:lnSpc>
                <a:spcBef>
                  <a:spcPct val="0"/>
                </a:spcBef>
                <a:spcAft>
                  <a:spcPct val="0"/>
                </a:spcAft>
                <a:buNone/>
                <a:defRPr lang="ko-KR" altLang="en-US"/>
              </a:pPr>
              <a:t>2015-09-18</a:t>
            </a:fld>
            <a:endParaRPr xmlns:mc="http://schemas.openxmlformats.org/markup-compatibility/2006" xmlns:hp="http://schemas.haansoft.com/office/presentation/8.0" lang="ko-KR" sz="1000" b="0" i="0" mc:Ignorable="hp" hp:hslEmbossed="0">
              <a:solidFill>
                <a:schemeClr val="tx1"/>
              </a:solidFill>
              <a:latin typeface="Arial"/>
              <a:sym typeface="Wingdings"/>
            </a:endParaRPr>
          </a:p>
        </p:txBody>
      </p:sp>
      <p:sp>
        <p:nvSpPr>
          <p:cNvPr id="11" name="바닥글 개체 틀 4"/>
          <p:cNvSpPr>
            <a:spLocks noGrp="1"/>
          </p:cNvSpPr>
          <p:nvPr>
            <p:ph type="ftr" sz="quarter" idx="11"/>
          </p:nvPr>
        </p:nvSpPr>
        <p:spPr>
          <a:xfrm>
            <a:off x="3811750" y="6251242"/>
            <a:ext cx="2896892" cy="457401"/>
          </a:xfrm>
          <a:noFill/>
          <a:ln w="25400" cap="flat" cmpd="sng" algn="ctr">
            <a:noFill/>
            <a:prstDash val="solid"/>
            <a:round/>
          </a:ln>
        </p:spPr>
        <p:txBody>
          <a:bodyPr vert="horz" wrap="square" lIns="90000" tIns="46800" rIns="90000" bIns="46800" anchor="t">
            <a:noAutofit/>
          </a:bodyPr>
          <a:lstStyle/>
          <a:p>
            <a:pPr marL="0" lvl="0" indent="0" algn="ctr">
              <a:lnSpc>
                <a:spcPct val="100000"/>
              </a:lnSpc>
              <a:spcBef>
                <a:spcPct val="0"/>
              </a:spcBef>
              <a:spcAft>
                <a:spcPct val="0"/>
              </a:spcAft>
              <a:buNone/>
              <a:defRPr lang="ko-KR" altLang="en-US"/>
            </a:pPr>
            <a:r>
              <a:rPr xmlns:mc="http://schemas.openxmlformats.org/markup-compatibility/2006" xmlns:hp="http://schemas.haansoft.com/office/presentation/8.0" lang="ko-KR" sz="1000" b="0" i="0" mc:Ignorable="hp" hp:hslEmbossed="0">
                <a:solidFill>
                  <a:schemeClr val="tx1"/>
                </a:solidFill>
                <a:latin typeface="Arial"/>
                <a:sym typeface="Wingdings"/>
              </a:rPr>
              <a:t/>
            </a:r>
            <a:endParaRPr xmlns:mc="http://schemas.openxmlformats.org/markup-compatibility/2006" xmlns:hp="http://schemas.haansoft.com/office/presentation/8.0" lang="ko-KR" sz="1000" b="0" i="0" mc:Ignorable="hp" hp:hslEmbossed="0">
              <a:solidFill>
                <a:schemeClr val="tx1"/>
              </a:solidFill>
              <a:latin typeface="Arial"/>
              <a:sym typeface="Wingdings"/>
            </a:endParaRPr>
          </a:p>
        </p:txBody>
      </p:sp>
      <p:sp>
        <p:nvSpPr>
          <p:cNvPr id="12" name="슬라이드 번호 개체 틀 5"/>
          <p:cNvSpPr>
            <a:spLocks noGrp="1"/>
          </p:cNvSpPr>
          <p:nvPr>
            <p:ph type="sldNum" sz="quarter" idx="12"/>
          </p:nvPr>
        </p:nvSpPr>
        <p:spPr>
          <a:xfrm>
            <a:off x="2210790" y="6251242"/>
            <a:ext cx="1219773" cy="457401"/>
          </a:xfrm>
          <a:noFill/>
          <a:ln w="25400" cap="flat" cmpd="sng" algn="ctr">
            <a:noFill/>
            <a:prstDash val="solid"/>
            <a:round/>
          </a:ln>
        </p:spPr>
        <p:txBody>
          <a:bodyPr vert="horz" wrap="square" lIns="90000" tIns="46800" rIns="90000" bIns="46800" anchor="t">
            <a:noAutofit/>
          </a:bodyPr>
          <a:lstStyle/>
          <a:p>
            <a:pPr marL="0" lvl="0" indent="0" algn="l">
              <a:lnSpc>
                <a:spcPct val="100000"/>
              </a:lnSpc>
              <a:spcBef>
                <a:spcPct val="0"/>
              </a:spcBef>
              <a:spcAft>
                <a:spcPct val="0"/>
              </a:spcAft>
              <a:buNone/>
              <a:defRPr lang="ko-KR" altLang="en-US"/>
            </a:pPr>
            <a:fld id="{AD22CD3B-FDDF-4998-970C-76E6E0BEC65F}" type="slidenum">
              <a:rPr xmlns:mc="http://schemas.openxmlformats.org/markup-compatibility/2006" xmlns:hp="http://schemas.haansoft.com/office/presentation/8.0" lang="ko-KR" sz="1400" b="0" i="0" mc:Ignorable="hp" hp:hslEmbossed="0">
                <a:solidFill>
                  <a:schemeClr val="tx1"/>
                </a:solidFill>
                <a:latin typeface="Arial"/>
                <a:sym typeface="Wingdings"/>
              </a:rPr>
              <a:pPr marL="0" lvl="0" indent="0" algn="l">
                <a:lnSpc>
                  <a:spcPct val="100000"/>
                </a:lnSpc>
                <a:spcBef>
                  <a:spcPct val="0"/>
                </a:spcBef>
                <a:spcAft>
                  <a:spcPct val="0"/>
                </a:spcAft>
                <a:buNone/>
                <a:defRPr lang="ko-KR" altLang="en-US"/>
              </a:pPr>
              <a:t>‹#›</a:t>
            </a:fld>
            <a:endParaRPr xmlns:mc="http://schemas.openxmlformats.org/markup-compatibility/2006" xmlns:hp="http://schemas.haansoft.com/office/presentation/8.0" lang="ko-KR" sz="1400" b="0" i="0" mc:Ignorable="hp" hp:hslEmbossed="0">
              <a:solidFill>
                <a:schemeClr val="tx1"/>
              </a:solidFill>
              <a:latin typeface="Arial"/>
              <a:sym typeface="Wingdings"/>
            </a:endParaRPr>
          </a:p>
        </p:txBody>
      </p:sp>
    </p:spTree>
  </p:cSld>
  <p:clrMapOvr>
    <a:masterClrMapping/>
  </p:clrMapOvr>
  <p:transition xmlns:mc="http://schemas.openxmlformats.org/markup-compatibility/2006" xmlns:hp="http://schemas.haansoft.com/office/presentation/8.0" mc:Ignorable="hp" hp:hslDur="500"/>
</p:sldLayout>
</file>

<file path=ppt/slideLayouts/slideLayout45.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picTx" preserve="1">
  <p:cSld name="그림 및 설명">
    <p:spTree>
      <p:nvGrpSpPr>
        <p:cNvPr id="1" name=""/>
        <p:cNvGrpSpPr/>
        <p:nvPr/>
      </p:nvGrpSpPr>
      <p:grpSpPr>
        <a:xfrm>
          <a:off x="0" y="0"/>
          <a:ext cx="0" cy="0"/>
          <a:chOff x="0" y="0"/>
          <a:chExt cx="0" cy="0"/>
        </a:xfrm>
      </p:grpSpPr>
      <p:sp>
        <p:nvSpPr>
          <p:cNvPr id="2" name="제목 1"/>
          <p:cNvSpPr>
            <a:spLocks noGrp="1"/>
          </p:cNvSpPr>
          <p:nvPr>
            <p:ph type="title" idx="0"/>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a:normAutofit lnSpcReduction="0"/>
          </a:bodyPr>
          <a:lstStyle/>
          <a:p>
            <a:pPr lvl="0"/>
            <a:r>
              <a:rPr lang="ko-KR" altLang="en-US" smtClean="0"/>
              <a:t>그림을 추가하려면 아이콘을 클릭하십시오</a:t>
            </a:r>
            <a:endParaRPr lang="ko-KR" altLang="en-US"/>
          </a:p>
        </p:txBody>
      </p:sp>
      <p:sp>
        <p:nvSpPr>
          <p:cNvPr id="4" name="텍스트 개체 틀 3"/>
          <p:cNvSpPr>
            <a:spLocks noGrp="1"/>
          </p:cNvSpPr>
          <p:nvPr>
            <p:ph type="body" sz="half" idx="2"/>
          </p:nvPr>
        </p:nvSpPr>
        <p:spPr>
          <a:xfrm>
            <a:off x="1792288" y="5367338"/>
            <a:ext cx="5486400" cy="804862"/>
          </a:xfrm>
        </p:spPr>
        <p:txBody>
          <a:bodyPr/>
          <a:lstStyle>
            <a:lvl1pPr>
              <a:defRPr sz="1411"/>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ko-KR" altLang="en-US" smtClean="0"/>
              <a:t>마스터 텍스트 스타일을 편집합니다</a:t>
            </a:r>
          </a:p>
        </p:txBody>
      </p:sp>
      <p:sp>
        <p:nvSpPr>
          <p:cNvPr id="10" name="날짜 개체 틀 4"/>
          <p:cNvSpPr>
            <a:spLocks noGrp="1"/>
          </p:cNvSpPr>
          <p:nvPr>
            <p:ph type="dt" sz="half" idx="10"/>
          </p:nvPr>
        </p:nvSpPr>
        <p:spPr>
          <a:xfrm>
            <a:off x="457200" y="6356350"/>
            <a:ext cx="2133600" cy="365125"/>
          </a:xfrm>
        </p:spPr>
        <p:txBody>
          <a:bodyPr/>
          <a:lstStyle/>
          <a:p>
            <a:fld id="{D8D7A7C4-C82A-4D21-9AB0-F0C5A1D3EF09}" type="datetimeFigureOut">
              <a:rPr lang="ko-KR" altLang="en-US" smtClean="0"/>
              <a:pPr/>
              <a:t>2009-12-07</a:t>
            </a:fld>
            <a:endParaRPr lang="ko-KR" altLang="en-US"/>
          </a:p>
        </p:txBody>
      </p:sp>
      <p:sp>
        <p:nvSpPr>
          <p:cNvPr id="11" name="바닥글 개체 틀 5"/>
          <p:cNvSpPr>
            <a:spLocks noGrp="1"/>
          </p:cNvSpPr>
          <p:nvPr>
            <p:ph type="ftr" sz="quarter" idx="11"/>
          </p:nvPr>
        </p:nvSpPr>
        <p:spPr>
          <a:xfrm>
            <a:off x="3124200" y="6356350"/>
            <a:ext cx="2895600" cy="365125"/>
          </a:xfrm>
        </p:spPr>
        <p:txBody>
          <a:bodyPr/>
          <a:lstStyle/>
          <a:p>
            <a:endParaRPr lang="ko-KR" altLang="en-US"/>
          </a:p>
        </p:txBody>
      </p:sp>
      <p:sp>
        <p:nvSpPr>
          <p:cNvPr id="12" name="슬라이드 번호 개체 틀 6"/>
          <p:cNvSpPr>
            <a:spLocks noGrp="1"/>
          </p:cNvSpPr>
          <p:nvPr>
            <p:ph type="sldNum" sz="quarter" idx="12"/>
          </p:nvPr>
        </p:nvSpPr>
        <p:spPr>
          <a:xfrm>
            <a:off x="6553200" y="6356350"/>
            <a:ext cx="2133600" cy="365125"/>
          </a:xfrm>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46.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objOnly" preserve="1">
  <p:cSld name="간지">
    <p:spTree>
      <p:nvGrpSpPr>
        <p:cNvPr id="1" name=""/>
        <p:cNvGrpSpPr/>
        <p:nvPr/>
      </p:nvGrpSpPr>
      <p:grpSpPr>
        <a:xfrm>
          <a:off x="0" y="0"/>
          <a:ext cx="0" cy="0"/>
          <a:chOff x="0" y="0"/>
          <a:chExt cx="0" cy="0"/>
        </a:xfrm>
      </p:grpSpPr>
      <p:sp>
        <p:nvSpPr>
          <p:cNvPr id="2" name="제목 1"/>
          <p:cNvSpPr>
            <a:spLocks noGrp="1"/>
          </p:cNvSpPr>
          <p:nvPr>
            <p:ph type="ctrTitle" idx="0"/>
          </p:nvPr>
        </p:nvSpPr>
        <p:spPr>
          <a:xfrm>
            <a:off x="-9236" y="2130425"/>
            <a:ext cx="9144000" cy="1470025"/>
          </a:xfrm>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a:xfrm>
            <a:off x="457200" y="6356350"/>
            <a:ext cx="2133600" cy="365125"/>
          </a:xfrm>
        </p:spPr>
        <p:txBody>
          <a:bodyPr/>
          <a:lstStyle/>
          <a:p>
            <a:fld id="{D8D7A7C4-C82A-4D21-9AB0-F0C5A1D3EF09}" type="datetimeFigureOut">
              <a:rPr lang="ko-KR" altLang="en-US" smtClean="0"/>
              <a:pPr/>
              <a:t>2009-12-07</a:t>
            </a:fld>
            <a:endParaRPr lang="ko-KR" altLang="en-US"/>
          </a:p>
        </p:txBody>
      </p:sp>
      <p:sp>
        <p:nvSpPr>
          <p:cNvPr id="4" name="바닥글 개체 틀 3"/>
          <p:cNvSpPr>
            <a:spLocks noGrp="1"/>
          </p:cNvSpPr>
          <p:nvPr>
            <p:ph type="ftr" sz="quarter" idx="11"/>
          </p:nvPr>
        </p:nvSpPr>
        <p:spPr>
          <a:xfrm>
            <a:off x="3124200" y="6356350"/>
            <a:ext cx="2895600" cy="365125"/>
          </a:xfrm>
        </p:spPr>
        <p:txBody>
          <a:bodyPr/>
          <a:lstStyle/>
          <a:p>
            <a:endParaRPr lang="ko-KR" altLang="en-US"/>
          </a:p>
        </p:txBody>
      </p:sp>
      <p:sp>
        <p:nvSpPr>
          <p:cNvPr id="5" name="슬라이드 번호 개체 틀 4"/>
          <p:cNvSpPr>
            <a:spLocks noGrp="1"/>
          </p:cNvSpPr>
          <p:nvPr>
            <p:ph type="sldNum" sz="quarter" idx="12"/>
          </p:nvPr>
        </p:nvSpPr>
        <p:spPr>
          <a:xfrm>
            <a:off x="6553200" y="6356350"/>
            <a:ext cx="2133600" cy="365125"/>
          </a:xfrm>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47.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clipArtAndTx" preserve="1">
  <p:cSld name="목차">
    <p:spTree>
      <p:nvGrpSpPr>
        <p:cNvPr id="1" name=""/>
        <p:cNvGrpSpPr/>
        <p:nvPr/>
      </p:nvGrpSpPr>
      <p:grpSpPr>
        <a:xfrm>
          <a:off x="0" y="0"/>
          <a:ext cx="0" cy="0"/>
          <a:chOff x="0" y="0"/>
          <a:chExt cx="0" cy="0"/>
        </a:xfrm>
      </p:grpSpPr>
      <p:sp>
        <p:nvSpPr>
          <p:cNvPr id="2" name="제목 1"/>
          <p:cNvSpPr>
            <a:spLocks noGrp="1"/>
          </p:cNvSpPr>
          <p:nvPr>
            <p:ph type="title" idx="0"/>
          </p:nvPr>
        </p:nvSpPr>
        <p:spPr>
          <a:xfrm>
            <a:off x="457200" y="274638"/>
            <a:ext cx="8229600" cy="1143000"/>
          </a:xfrm>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sz="quarter" idx="1"/>
          </p:nvPr>
        </p:nvSpPr>
        <p:spPr>
          <a:xfrm>
            <a:off x="2144492" y="2196090"/>
            <a:ext cx="4856400" cy="3240000"/>
          </a:xfrm>
        </p:spPr>
        <p:txBody>
          <a:bodyPr>
            <a:normAutofit lnSpcReduction="0"/>
          </a:bodyPr>
          <a:lstStyle>
            <a:lvl1pPr>
              <a:lnSpc>
                <a:spcPct val="150000"/>
              </a:lnSpc>
              <a:defRPr sz="2400"/>
            </a:lvl1pPr>
            <a:lvl2pPr>
              <a:defRPr sz="2000"/>
            </a:lvl2pPr>
            <a:lvl3pPr>
              <a:defRPr sz="1800"/>
            </a:lvl3pPr>
            <a:lvl4pPr>
              <a:defRPr sz="1600"/>
            </a:lvl4pPr>
            <a:lvl5pPr>
              <a:defRPr sz="1600"/>
            </a:lvl5pPr>
          </a:lstStyle>
          <a:p>
            <a:pPr lvl="0"/>
            <a:r>
              <a:rPr lang="ko-KR" altLang="en-US" smtClean="0"/>
              <a:t>첫째 목차</a:t>
            </a:r>
            <a:endParaRPr lang="ko-KR" altLang="en-US"/>
          </a:p>
          <a:p>
            <a:pPr lvl="0"/>
            <a:r>
              <a:rPr lang="ko-KR" altLang="en-US" smtClean="0"/>
              <a:t>둘째 목차</a:t>
            </a:r>
            <a:endParaRPr lang="ko-KR" altLang="en-US"/>
          </a:p>
          <a:p>
            <a:pPr lvl="0"/>
            <a:r>
              <a:rPr lang="ko-KR" altLang="en-US" smtClean="0"/>
              <a:t>셋째 목차</a:t>
            </a:r>
            <a:endParaRPr lang="ko-KR" altLang="en-US"/>
          </a:p>
          <a:p>
            <a:pPr lvl="0"/>
            <a:r>
              <a:rPr lang="ko-KR" altLang="en-US" smtClean="0"/>
              <a:t>넷째 목차</a:t>
            </a:r>
            <a:endParaRPr lang="ko-KR" altLang="en-US"/>
          </a:p>
          <a:p>
            <a:pPr lvl="0"/>
            <a:r>
              <a:rPr lang="ko-KR" altLang="en-US" smtClean="0"/>
              <a:t>다섯째 목차</a:t>
            </a:r>
            <a:endParaRPr lang="ko-KR" altLang="en-US"/>
          </a:p>
        </p:txBody>
      </p:sp>
      <p:sp>
        <p:nvSpPr>
          <p:cNvPr id="4" name="날짜 개체 틀 3"/>
          <p:cNvSpPr>
            <a:spLocks noGrp="1"/>
          </p:cNvSpPr>
          <p:nvPr>
            <p:ph type="dt" sz="half" idx="10"/>
          </p:nvPr>
        </p:nvSpPr>
        <p:spPr/>
        <p:txBody>
          <a:bodyPr/>
          <a:lstStyle/>
          <a:p>
            <a:fld id="{D8D7A7C4-C82A-4D21-9AB0-F0C5A1D3EF09}" type="datetimeFigureOut">
              <a:rPr lang="ko-KR" altLang="en-US" smtClean="0"/>
              <a:pPr/>
              <a:t>2009-12-07</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48.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vertTitleAndTx" preserve="1">
  <p:cSld name="세로 제목 및 본문">
    <p:spTree>
      <p:nvGrpSpPr>
        <p:cNvPr id="1" name=""/>
        <p:cNvGrpSpPr/>
        <p:nvPr/>
      </p:nvGrpSpPr>
      <p:grpSpPr>
        <a:xfrm>
          <a:off x="0" y="0"/>
          <a:ext cx="0" cy="0"/>
          <a:chOff x="0" y="0"/>
          <a:chExt cx="0" cy="0"/>
        </a:xfrm>
      </p:grpSpPr>
      <p:sp>
        <p:nvSpPr>
          <p:cNvPr id="2" name="세로 제목 1"/>
          <p:cNvSpPr>
            <a:spLocks noGrp="1"/>
          </p:cNvSpPr>
          <p:nvPr>
            <p:ph type="title" orient="vert" idx="0"/>
          </p:nvPr>
        </p:nvSpPr>
        <p:spPr>
          <a:xfrm>
            <a:off x="6629400" y="274638"/>
            <a:ext cx="2057400" cy="5851525"/>
          </a:xfrm>
        </p:spPr>
        <p:txBody>
          <a:bodyPr vert="eaVert"/>
          <a:lstStyle/>
          <a:p>
            <a:r>
              <a:rPr lang="ko-KR" altLang="en-US" smtClean="0"/>
              <a:t>마스터 제목 스타일 편집</a:t>
            </a:r>
            <a:endParaRPr lang="ko-KR" altLang="en-US"/>
          </a:p>
        </p:txBody>
      </p:sp>
      <p:sp>
        <p:nvSpPr>
          <p:cNvPr id="3" name="세로 본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D8D7A7C4-C82A-4D21-9AB0-F0C5A1D3EF09}" type="datetimeFigureOut">
              <a:rPr lang="ko-KR" altLang="en-US" smtClean="0"/>
              <a:pPr/>
              <a:t>2009-12-07</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49.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idx="0"/>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p:txBody>
          <a:bodyPr/>
          <a:lstStyle/>
          <a:p>
            <a:fld id="{D8D7A7C4-C82A-4D21-9AB0-F0C5A1D3EF09}" type="datetime1">
              <a:rPr lang="ko-KR" altLang="en-US" smtClean="0"/>
              <a:pPr/>
              <a:t>2009-12-07</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5.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twoObj" preserve="1">
  <p:cSld name="제목 및 내용 2개">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3"/>
          <p:cNvSpPr>
            <a:spLocks noGrp="1"/>
          </p:cNvSpPr>
          <p:nvPr>
            <p:ph type="dt" sz="half" idx="10"/>
          </p:nvPr>
        </p:nvSpPr>
        <p:spPr/>
        <p:txBody>
          <a:bodyPr/>
          <a:lstStyle/>
          <a:p>
            <a:fld id="{D8D7A7C4-C82A-4D21-9AB0-F0C5A1D3EF09}" type="datetimeFigureOut">
              <a:rPr lang="ko-KR" altLang="en-US" smtClean="0"/>
              <a:pPr/>
              <a:t>2009-12-07</a:t>
            </a:fld>
            <a:endParaRPr lang="ko-KR" altLang="en-US"/>
          </a:p>
        </p:txBody>
      </p:sp>
      <p:sp>
        <p:nvSpPr>
          <p:cNvPr id="6" name="바닥글 개체 틀 4"/>
          <p:cNvSpPr>
            <a:spLocks noGrp="1"/>
          </p:cNvSpPr>
          <p:nvPr>
            <p:ph type="ftr" sz="quarter" idx="11"/>
          </p:nvPr>
        </p:nvSpPr>
        <p:spPr/>
        <p:txBody>
          <a:bodyPr/>
          <a:lstStyle/>
          <a:p>
            <a:endParaRPr lang="ko-KR" altLang="en-US"/>
          </a:p>
        </p:txBody>
      </p:sp>
      <p:sp>
        <p:nvSpPr>
          <p:cNvPr id="7" name="슬라이드 번호 개체 틀 5"/>
          <p:cNvSpPr>
            <a:spLocks noGrp="1"/>
          </p:cNvSpPr>
          <p:nvPr>
            <p:ph type="sldNum" sz="quarter" idx="12"/>
          </p:nvPr>
        </p:nvSpPr>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50.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D8D7A7C4-C82A-4D21-9AB0-F0C5A1D3EF09}" type="datetimeFigureOut">
              <a:rPr lang="ko-KR" altLang="en-US" smtClean="0"/>
              <a:pPr/>
              <a:t>2009-12-07</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51.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D8D7A7C4-C82A-4D21-9AB0-F0C5A1D3EF09}" type="datetimeFigureOut">
              <a:rPr lang="ko-KR" altLang="en-US" smtClean="0"/>
              <a:pPr/>
              <a:t>2009-12-07</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52.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idx="0"/>
          </p:nvPr>
        </p:nvSpPr>
        <p:spPr>
          <a:xfrm>
            <a:off x="722313" y="4406900"/>
            <a:ext cx="7772400" cy="1362075"/>
          </a:xfrm>
        </p:spPr>
        <p:txBody>
          <a:bodyPr anchor="t"/>
          <a:lstStyle>
            <a:lvl1pPr>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p:txBody>
          <a:bodyPr anchor="b"/>
          <a:lstStyle>
            <a:lvl1pPr marL="0" indent="0">
              <a:buNone/>
              <a:defRPr>
                <a:solidFill>
                  <a:schemeClr val="tx1">
                    <a:tint val="75000"/>
                  </a:schemeClr>
                </a:solidFill>
              </a:defRPr>
            </a:lvl1pPr>
            <a:lvl2pPr marL="457200" indent="0">
              <a:buNone/>
              <a:defRPr>
                <a:solidFill>
                  <a:schemeClr val="tx1">
                    <a:tint val="75000"/>
                  </a:schemeClr>
                </a:solidFill>
              </a:defRPr>
            </a:lvl2pPr>
            <a:lvl3pPr marL="914400" indent="0">
              <a:buNone/>
              <a:defRPr>
                <a:solidFill>
                  <a:schemeClr val="tx1">
                    <a:tint val="75000"/>
                  </a:schemeClr>
                </a:solidFill>
              </a:defRPr>
            </a:lvl3pPr>
            <a:lvl4pPr marL="1371600" indent="0">
              <a:buNone/>
              <a:defRPr>
                <a:solidFill>
                  <a:schemeClr val="tx1">
                    <a:tint val="75000"/>
                  </a:schemeClr>
                </a:solidFill>
              </a:defRPr>
            </a:lvl4pPr>
            <a:lvl5pPr marL="1828800" indent="0">
              <a:buNone/>
              <a:defRPr>
                <a:solidFill>
                  <a:schemeClr val="tx1">
                    <a:tint val="75000"/>
                  </a:schemeClr>
                </a:solidFill>
              </a:defRPr>
            </a:lvl5pPr>
            <a:lvl6pPr marL="2286000" indent="0">
              <a:buNone/>
              <a:defRPr>
                <a:solidFill>
                  <a:schemeClr val="tx1">
                    <a:tint val="75000"/>
                  </a:schemeClr>
                </a:solidFill>
              </a:defRPr>
            </a:lvl6pPr>
            <a:lvl7pPr marL="2743200" indent="0">
              <a:buNone/>
              <a:defRPr>
                <a:solidFill>
                  <a:schemeClr val="tx1">
                    <a:tint val="75000"/>
                  </a:schemeClr>
                </a:solidFill>
              </a:defRPr>
            </a:lvl7pPr>
            <a:lvl8pPr marL="3200400" indent="0">
              <a:buNone/>
              <a:defRPr>
                <a:solidFill>
                  <a:schemeClr val="tx1">
                    <a:tint val="75000"/>
                  </a:schemeClr>
                </a:solidFill>
              </a:defRPr>
            </a:lvl8pPr>
            <a:lvl9pPr marL="3657600" indent="0">
              <a:buNone/>
              <a:defRPr>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p>
            <a:fld id="{D8D7A7C4-C82A-4D21-9AB0-F0C5A1D3EF09}" type="datetimeFigureOut">
              <a:rPr lang="ko-KR" altLang="en-US" smtClean="0"/>
              <a:pPr/>
              <a:t>2009-12-07</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53.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twoObj" preserve="1">
  <p:cSld name="제목 및 내용 2개">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3"/>
          <p:cNvSpPr>
            <a:spLocks noGrp="1"/>
          </p:cNvSpPr>
          <p:nvPr>
            <p:ph type="dt" sz="half" idx="10"/>
          </p:nvPr>
        </p:nvSpPr>
        <p:spPr/>
        <p:txBody>
          <a:bodyPr/>
          <a:lstStyle/>
          <a:p>
            <a:fld id="{D8D7A7C4-C82A-4D21-9AB0-F0C5A1D3EF09}" type="datetimeFigureOut">
              <a:rPr lang="ko-KR" altLang="en-US" smtClean="0"/>
              <a:pPr/>
              <a:t>2009-12-07</a:t>
            </a:fld>
            <a:endParaRPr lang="ko-KR" altLang="en-US"/>
          </a:p>
        </p:txBody>
      </p:sp>
      <p:sp>
        <p:nvSpPr>
          <p:cNvPr id="6" name="바닥글 개체 틀 4"/>
          <p:cNvSpPr>
            <a:spLocks noGrp="1"/>
          </p:cNvSpPr>
          <p:nvPr>
            <p:ph type="ftr" sz="quarter" idx="11"/>
          </p:nvPr>
        </p:nvSpPr>
        <p:spPr/>
        <p:txBody>
          <a:bodyPr/>
          <a:lstStyle/>
          <a:p>
            <a:endParaRPr lang="ko-KR" altLang="en-US"/>
          </a:p>
        </p:txBody>
      </p:sp>
      <p:sp>
        <p:nvSpPr>
          <p:cNvPr id="7" name="슬라이드 번호 개체 틀 5"/>
          <p:cNvSpPr>
            <a:spLocks noGrp="1"/>
          </p:cNvSpPr>
          <p:nvPr>
            <p:ph type="sldNum" sz="quarter" idx="12"/>
          </p:nvPr>
        </p:nvSpPr>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54.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p:txBody>
          <a:bodyPr/>
          <a:lstStyle/>
          <a:p>
            <a:fld id="{D8D7A7C4-C82A-4D21-9AB0-F0C5A1D3EF09}" type="datetimeFigureOut">
              <a:rPr lang="ko-KR" altLang="en-US" smtClean="0"/>
              <a:pPr/>
              <a:t>2009-12-07</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55.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tbl" preserve="1">
  <p:cSld name="제목 및 표">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r>
              <a:rPr lang="ko-KR" altLang="en-US" smtClean="0"/>
              <a:t>마스터 제목 스타일 편집</a:t>
            </a:r>
            <a:endParaRPr lang="ko-KR" altLang="en-US"/>
          </a:p>
        </p:txBody>
      </p:sp>
      <p:sp>
        <p:nvSpPr>
          <p:cNvPr id="3" name="표 개체 틀 2"/>
          <p:cNvSpPr>
            <a:spLocks noGrp="1"/>
          </p:cNvSpPr>
          <p:nvPr>
            <p:ph type="tbl" sz="quarter" idx="1"/>
          </p:nvPr>
        </p:nvSpPr>
        <p:spPr>
          <a:xfrm>
            <a:off x="456028" y="1643063"/>
            <a:ext cx="8229600" cy="4525200"/>
          </a:xfrm>
        </p:spPr>
        <p:txBody>
          <a:bodyPr/>
          <a:lstStyle>
            <a:lvl1pPr marL="0" indent="0">
              <a:buFontTx/>
              <a:buNone/>
              <a:defRPr/>
            </a:lvl1pPr>
          </a:lstStyle>
          <a:p>
            <a:r>
              <a:rPr lang="ko-KR" altLang="en-US" smtClean="0"/>
              <a:t>표를 추가하려면 아이콘을 클릭하십시오</a:t>
            </a:r>
            <a:endParaRPr lang="ko-KR" altLang="en-US"/>
          </a:p>
        </p:txBody>
      </p:sp>
      <p:sp>
        <p:nvSpPr>
          <p:cNvPr id="5" name="날짜 개체 틀 3"/>
          <p:cNvSpPr>
            <a:spLocks noGrp="1"/>
          </p:cNvSpPr>
          <p:nvPr>
            <p:ph type="dt" sz="half" idx="10"/>
          </p:nvPr>
        </p:nvSpPr>
        <p:spPr/>
        <p:txBody>
          <a:bodyPr/>
          <a:lstStyle/>
          <a:p>
            <a:fld id="{D8D7A7C4-C82A-4D21-9AB0-F0C5A1D3EF09}" type="datetimeFigureOut">
              <a:rPr lang="ko-KR" altLang="en-US" smtClean="0"/>
              <a:pPr/>
              <a:t>2009-12-07</a:t>
            </a:fld>
            <a:endParaRPr lang="ko-KR" altLang="en-US"/>
          </a:p>
        </p:txBody>
      </p:sp>
      <p:sp>
        <p:nvSpPr>
          <p:cNvPr id="6" name="바닥글 개체 틀 4"/>
          <p:cNvSpPr>
            <a:spLocks noGrp="1"/>
          </p:cNvSpPr>
          <p:nvPr>
            <p:ph type="ftr" sz="quarter" idx="11"/>
          </p:nvPr>
        </p:nvSpPr>
        <p:spPr/>
        <p:txBody>
          <a:bodyPr/>
          <a:lstStyle/>
          <a:p>
            <a:endParaRPr lang="ko-KR" altLang="en-US"/>
          </a:p>
        </p:txBody>
      </p:sp>
      <p:sp>
        <p:nvSpPr>
          <p:cNvPr id="7" name="슬라이드 번호 개체 틀 5"/>
          <p:cNvSpPr>
            <a:spLocks noGrp="1"/>
          </p:cNvSpPr>
          <p:nvPr>
            <p:ph type="sldNum" sz="quarter" idx="12"/>
          </p:nvPr>
        </p:nvSpPr>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56.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fourObj" preserve="1">
  <p:cSld name="제목 및 내용 4개">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2196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2196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내용 개체 틀 4"/>
          <p:cNvSpPr>
            <a:spLocks noGrp="1"/>
          </p:cNvSpPr>
          <p:nvPr>
            <p:ph sz="half" idx="3"/>
          </p:nvPr>
        </p:nvSpPr>
        <p:spPr>
          <a:xfrm>
            <a:off x="456028" y="3984220"/>
            <a:ext cx="4038600" cy="2196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내용 개체 틀 5"/>
          <p:cNvSpPr>
            <a:spLocks noGrp="1"/>
          </p:cNvSpPr>
          <p:nvPr>
            <p:ph sz="half" idx="4"/>
          </p:nvPr>
        </p:nvSpPr>
        <p:spPr>
          <a:xfrm>
            <a:off x="4647028" y="3984220"/>
            <a:ext cx="4038600" cy="2196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10" name="날짜 개체 틀 3"/>
          <p:cNvSpPr>
            <a:spLocks noGrp="1"/>
          </p:cNvSpPr>
          <p:nvPr>
            <p:ph type="dt" sz="half" idx="10"/>
          </p:nvPr>
        </p:nvSpPr>
        <p:spPr/>
        <p:txBody>
          <a:bodyPr/>
          <a:lstStyle/>
          <a:p>
            <a:fld id="{D8D7A7C4-C82A-4D21-9AB0-F0C5A1D3EF09}" type="datetimeFigureOut">
              <a:rPr lang="ko-KR" altLang="en-US" smtClean="0"/>
              <a:pPr/>
              <a:t>2009-12-07</a:t>
            </a:fld>
            <a:endParaRPr lang="ko-KR" altLang="en-US"/>
          </a:p>
        </p:txBody>
      </p:sp>
      <p:sp>
        <p:nvSpPr>
          <p:cNvPr id="11" name="바닥글 개체 틀 4"/>
          <p:cNvSpPr>
            <a:spLocks noGrp="1"/>
          </p:cNvSpPr>
          <p:nvPr>
            <p:ph type="ftr" sz="quarter" idx="11"/>
          </p:nvPr>
        </p:nvSpPr>
        <p:spPr/>
        <p:txBody>
          <a:bodyPr/>
          <a:lstStyle/>
          <a:p>
            <a:endParaRPr lang="ko-KR" altLang="en-US"/>
          </a:p>
        </p:txBody>
      </p:sp>
      <p:sp>
        <p:nvSpPr>
          <p:cNvPr id="12" name="슬라이드 번호 개체 틀 5"/>
          <p:cNvSpPr>
            <a:spLocks noGrp="1"/>
          </p:cNvSpPr>
          <p:nvPr>
            <p:ph type="sldNum" sz="quarter" idx="12"/>
          </p:nvPr>
        </p:nvSpPr>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57.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picTx" preserve="1">
  <p:cSld name="그림 및 설명">
    <p:spTree>
      <p:nvGrpSpPr>
        <p:cNvPr id="1" name=""/>
        <p:cNvGrpSpPr/>
        <p:nvPr/>
      </p:nvGrpSpPr>
      <p:grpSpPr>
        <a:xfrm>
          <a:off x="0" y="0"/>
          <a:ext cx="0" cy="0"/>
          <a:chOff x="0" y="0"/>
          <a:chExt cx="0" cy="0"/>
        </a:xfrm>
      </p:grpSpPr>
      <p:sp>
        <p:nvSpPr>
          <p:cNvPr id="2" name="제목 1"/>
          <p:cNvSpPr>
            <a:spLocks noGrp="1"/>
          </p:cNvSpPr>
          <p:nvPr>
            <p:ph type="title" idx="0"/>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a:normAutofit lnSpcReduction="0"/>
          </a:bodyPr>
          <a:lstStyle/>
          <a:p>
            <a:pPr lvl="0"/>
            <a:r>
              <a:rPr lang="ko-KR" altLang="en-US" smtClean="0"/>
              <a:t>그림을 추가하려면 아이콘을 클릭하십시오</a:t>
            </a:r>
            <a:endParaRPr lang="ko-KR" altLang="en-US"/>
          </a:p>
        </p:txBody>
      </p:sp>
      <p:sp>
        <p:nvSpPr>
          <p:cNvPr id="4" name="텍스트 개체 틀 3"/>
          <p:cNvSpPr>
            <a:spLocks noGrp="1"/>
          </p:cNvSpPr>
          <p:nvPr>
            <p:ph type="body" sz="half" idx="2"/>
          </p:nvPr>
        </p:nvSpPr>
        <p:spPr>
          <a:xfrm>
            <a:off x="1792288" y="5367338"/>
            <a:ext cx="5486400" cy="804862"/>
          </a:xfrm>
        </p:spPr>
        <p:txBody>
          <a:bodyPr/>
          <a:lstStyle>
            <a:lvl1pPr>
              <a:defRPr sz="1411"/>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ko-KR" altLang="en-US" smtClean="0"/>
              <a:t>마스터 텍스트 스타일을 편집합니다</a:t>
            </a:r>
          </a:p>
        </p:txBody>
      </p:sp>
      <p:sp>
        <p:nvSpPr>
          <p:cNvPr id="10" name="날짜 개체 틀 4"/>
          <p:cNvSpPr>
            <a:spLocks noGrp="1"/>
          </p:cNvSpPr>
          <p:nvPr>
            <p:ph type="dt" sz="half" idx="10"/>
          </p:nvPr>
        </p:nvSpPr>
        <p:spPr>
          <a:xfrm>
            <a:off x="457200" y="6356350"/>
            <a:ext cx="2133600" cy="365125"/>
          </a:xfrm>
        </p:spPr>
        <p:txBody>
          <a:bodyPr/>
          <a:lstStyle/>
          <a:p>
            <a:fld id="{D8D7A7C4-C82A-4D21-9AB0-F0C5A1D3EF09}" type="datetimeFigureOut">
              <a:rPr lang="ko-KR" altLang="en-US" smtClean="0"/>
              <a:pPr/>
              <a:t>2009-12-07</a:t>
            </a:fld>
            <a:endParaRPr lang="ko-KR" altLang="en-US"/>
          </a:p>
        </p:txBody>
      </p:sp>
      <p:sp>
        <p:nvSpPr>
          <p:cNvPr id="11" name="바닥글 개체 틀 5"/>
          <p:cNvSpPr>
            <a:spLocks noGrp="1"/>
          </p:cNvSpPr>
          <p:nvPr>
            <p:ph type="ftr" sz="quarter" idx="11"/>
          </p:nvPr>
        </p:nvSpPr>
        <p:spPr>
          <a:xfrm>
            <a:off x="3124200" y="6356350"/>
            <a:ext cx="2895600" cy="365125"/>
          </a:xfrm>
        </p:spPr>
        <p:txBody>
          <a:bodyPr/>
          <a:lstStyle/>
          <a:p>
            <a:endParaRPr lang="ko-KR" altLang="en-US"/>
          </a:p>
        </p:txBody>
      </p:sp>
      <p:sp>
        <p:nvSpPr>
          <p:cNvPr id="12" name="슬라이드 번호 개체 틀 6"/>
          <p:cNvSpPr>
            <a:spLocks noGrp="1"/>
          </p:cNvSpPr>
          <p:nvPr>
            <p:ph type="sldNum" sz="quarter" idx="12"/>
          </p:nvPr>
        </p:nvSpPr>
        <p:spPr>
          <a:xfrm>
            <a:off x="6553200" y="6356350"/>
            <a:ext cx="2133600" cy="365125"/>
          </a:xfrm>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58.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objOnly" preserve="1">
  <p:cSld name="간지">
    <p:spTree>
      <p:nvGrpSpPr>
        <p:cNvPr id="1" name=""/>
        <p:cNvGrpSpPr/>
        <p:nvPr/>
      </p:nvGrpSpPr>
      <p:grpSpPr>
        <a:xfrm>
          <a:off x="0" y="0"/>
          <a:ext cx="0" cy="0"/>
          <a:chOff x="0" y="0"/>
          <a:chExt cx="0" cy="0"/>
        </a:xfrm>
      </p:grpSpPr>
      <p:sp>
        <p:nvSpPr>
          <p:cNvPr id="2" name="제목 1"/>
          <p:cNvSpPr>
            <a:spLocks noGrp="1"/>
          </p:cNvSpPr>
          <p:nvPr>
            <p:ph type="ctrTitle" idx="0"/>
          </p:nvPr>
        </p:nvSpPr>
        <p:spPr>
          <a:xfrm>
            <a:off x="-9236" y="2130425"/>
            <a:ext cx="9144000" cy="1470025"/>
          </a:xfrm>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a:xfrm>
            <a:off x="457200" y="6356350"/>
            <a:ext cx="2133600" cy="365125"/>
          </a:xfrm>
        </p:spPr>
        <p:txBody>
          <a:bodyPr/>
          <a:lstStyle/>
          <a:p>
            <a:fld id="{D8D7A7C4-C82A-4D21-9AB0-F0C5A1D3EF09}" type="datetimeFigureOut">
              <a:rPr lang="ko-KR" altLang="en-US" smtClean="0"/>
              <a:pPr/>
              <a:t>2009-12-07</a:t>
            </a:fld>
            <a:endParaRPr lang="ko-KR" altLang="en-US"/>
          </a:p>
        </p:txBody>
      </p:sp>
      <p:sp>
        <p:nvSpPr>
          <p:cNvPr id="4" name="바닥글 개체 틀 3"/>
          <p:cNvSpPr>
            <a:spLocks noGrp="1"/>
          </p:cNvSpPr>
          <p:nvPr>
            <p:ph type="ftr" sz="quarter" idx="11"/>
          </p:nvPr>
        </p:nvSpPr>
        <p:spPr>
          <a:xfrm>
            <a:off x="3124200" y="6356350"/>
            <a:ext cx="2895600" cy="365125"/>
          </a:xfrm>
        </p:spPr>
        <p:txBody>
          <a:bodyPr/>
          <a:lstStyle/>
          <a:p>
            <a:endParaRPr lang="ko-KR" altLang="en-US"/>
          </a:p>
        </p:txBody>
      </p:sp>
      <p:sp>
        <p:nvSpPr>
          <p:cNvPr id="5" name="슬라이드 번호 개체 틀 4"/>
          <p:cNvSpPr>
            <a:spLocks noGrp="1"/>
          </p:cNvSpPr>
          <p:nvPr>
            <p:ph type="sldNum" sz="quarter" idx="12"/>
          </p:nvPr>
        </p:nvSpPr>
        <p:spPr>
          <a:xfrm>
            <a:off x="6553200" y="6356350"/>
            <a:ext cx="2133600" cy="365125"/>
          </a:xfrm>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59.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clipArtAndTx" preserve="1">
  <p:cSld name="목차">
    <p:spTree>
      <p:nvGrpSpPr>
        <p:cNvPr id="1" name=""/>
        <p:cNvGrpSpPr/>
        <p:nvPr/>
      </p:nvGrpSpPr>
      <p:grpSpPr>
        <a:xfrm>
          <a:off x="0" y="0"/>
          <a:ext cx="0" cy="0"/>
          <a:chOff x="0" y="0"/>
          <a:chExt cx="0" cy="0"/>
        </a:xfrm>
      </p:grpSpPr>
      <p:sp>
        <p:nvSpPr>
          <p:cNvPr id="2" name="제목 1"/>
          <p:cNvSpPr>
            <a:spLocks noGrp="1"/>
          </p:cNvSpPr>
          <p:nvPr>
            <p:ph type="title" idx="0"/>
          </p:nvPr>
        </p:nvSpPr>
        <p:spPr>
          <a:xfrm>
            <a:off x="457200" y="274638"/>
            <a:ext cx="8229600" cy="1143000"/>
          </a:xfrm>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sz="quarter" idx="1"/>
          </p:nvPr>
        </p:nvSpPr>
        <p:spPr>
          <a:xfrm>
            <a:off x="2144492" y="2196090"/>
            <a:ext cx="4856400" cy="3240000"/>
          </a:xfrm>
        </p:spPr>
        <p:txBody>
          <a:bodyPr>
            <a:normAutofit lnSpcReduction="0"/>
          </a:bodyPr>
          <a:lstStyle>
            <a:lvl1pPr>
              <a:lnSpc>
                <a:spcPct val="150000"/>
              </a:lnSpc>
              <a:defRPr sz="2400"/>
            </a:lvl1pPr>
            <a:lvl2pPr>
              <a:defRPr sz="2000"/>
            </a:lvl2pPr>
            <a:lvl3pPr>
              <a:defRPr sz="1800"/>
            </a:lvl3pPr>
            <a:lvl4pPr>
              <a:defRPr sz="1600"/>
            </a:lvl4pPr>
            <a:lvl5pPr>
              <a:defRPr sz="1600"/>
            </a:lvl5pPr>
          </a:lstStyle>
          <a:p>
            <a:pPr lvl="0"/>
            <a:r>
              <a:rPr lang="ko-KR" altLang="en-US" smtClean="0"/>
              <a:t>첫째 목차</a:t>
            </a:r>
            <a:endParaRPr lang="ko-KR" altLang="en-US"/>
          </a:p>
          <a:p>
            <a:pPr lvl="0"/>
            <a:r>
              <a:rPr lang="ko-KR" altLang="en-US" smtClean="0"/>
              <a:t>둘째 목차</a:t>
            </a:r>
            <a:endParaRPr lang="ko-KR" altLang="en-US"/>
          </a:p>
          <a:p>
            <a:pPr lvl="0"/>
            <a:r>
              <a:rPr lang="ko-KR" altLang="en-US" smtClean="0"/>
              <a:t>셋째 목차</a:t>
            </a:r>
            <a:endParaRPr lang="ko-KR" altLang="en-US"/>
          </a:p>
          <a:p>
            <a:pPr lvl="0"/>
            <a:r>
              <a:rPr lang="ko-KR" altLang="en-US" smtClean="0"/>
              <a:t>넷째 목차</a:t>
            </a:r>
            <a:endParaRPr lang="ko-KR" altLang="en-US"/>
          </a:p>
          <a:p>
            <a:pPr lvl="0"/>
            <a:r>
              <a:rPr lang="ko-KR" altLang="en-US" smtClean="0"/>
              <a:t>다섯째 목차</a:t>
            </a:r>
            <a:endParaRPr lang="ko-KR" altLang="en-US"/>
          </a:p>
        </p:txBody>
      </p:sp>
      <p:sp>
        <p:nvSpPr>
          <p:cNvPr id="4" name="날짜 개체 틀 3"/>
          <p:cNvSpPr>
            <a:spLocks noGrp="1"/>
          </p:cNvSpPr>
          <p:nvPr>
            <p:ph type="dt" sz="half" idx="10"/>
          </p:nvPr>
        </p:nvSpPr>
        <p:spPr/>
        <p:txBody>
          <a:bodyPr/>
          <a:lstStyle/>
          <a:p>
            <a:fld id="{D8D7A7C4-C82A-4D21-9AB0-F0C5A1D3EF09}" type="datetimeFigureOut">
              <a:rPr lang="ko-KR" altLang="en-US" smtClean="0"/>
              <a:pPr/>
              <a:t>2009-12-07</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6.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p:txBody>
          <a:bodyPr/>
          <a:lstStyle/>
          <a:p>
            <a:fld id="{D8D7A7C4-C82A-4D21-9AB0-F0C5A1D3EF09}" type="datetimeFigureOut">
              <a:rPr lang="ko-KR" altLang="en-US" smtClean="0"/>
              <a:pPr/>
              <a:t>2009-12-07</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60.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vertTitleAndTx" preserve="1">
  <p:cSld name="세로 제목 및 본문">
    <p:spTree>
      <p:nvGrpSpPr>
        <p:cNvPr id="1" name=""/>
        <p:cNvGrpSpPr/>
        <p:nvPr/>
      </p:nvGrpSpPr>
      <p:grpSpPr>
        <a:xfrm>
          <a:off x="0" y="0"/>
          <a:ext cx="0" cy="0"/>
          <a:chOff x="0" y="0"/>
          <a:chExt cx="0" cy="0"/>
        </a:xfrm>
      </p:grpSpPr>
      <p:sp>
        <p:nvSpPr>
          <p:cNvPr id="2" name="세로 제목 1"/>
          <p:cNvSpPr>
            <a:spLocks noGrp="1"/>
          </p:cNvSpPr>
          <p:nvPr>
            <p:ph type="title" orient="vert" idx="0"/>
          </p:nvPr>
        </p:nvSpPr>
        <p:spPr>
          <a:xfrm>
            <a:off x="6629400" y="274638"/>
            <a:ext cx="2057400" cy="5851525"/>
          </a:xfrm>
        </p:spPr>
        <p:txBody>
          <a:bodyPr vert="eaVert"/>
          <a:lstStyle/>
          <a:p>
            <a:r>
              <a:rPr lang="ko-KR" altLang="en-US" smtClean="0"/>
              <a:t>마스터 제목 스타일 편집</a:t>
            </a:r>
            <a:endParaRPr lang="ko-KR" altLang="en-US"/>
          </a:p>
        </p:txBody>
      </p:sp>
      <p:sp>
        <p:nvSpPr>
          <p:cNvPr id="3" name="세로 본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D8D7A7C4-C82A-4D21-9AB0-F0C5A1D3EF09}" type="datetimeFigureOut">
              <a:rPr lang="ko-KR" altLang="en-US" smtClean="0"/>
              <a:pPr/>
              <a:t>2009-12-07</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61.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idx="0"/>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p:txBody>
          <a:bodyPr/>
          <a:lstStyle/>
          <a:p>
            <a:fld id="{D8D7A7C4-C82A-4D21-9AB0-F0C5A1D3EF09}" type="datetime1">
              <a:rPr lang="ko-KR" altLang="en-US" smtClean="0"/>
              <a:pPr/>
              <a:t>2009-12-07</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62.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D8D7A7C4-C82A-4D21-9AB0-F0C5A1D3EF09}" type="datetimeFigureOut">
              <a:rPr lang="ko-KR" altLang="en-US" smtClean="0"/>
              <a:pPr/>
              <a:t>2009-12-07</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63.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D8D7A7C4-C82A-4D21-9AB0-F0C5A1D3EF09}" type="datetimeFigureOut">
              <a:rPr lang="ko-KR" altLang="en-US" smtClean="0"/>
              <a:pPr/>
              <a:t>2009-12-07</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64.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idx="0"/>
          </p:nvPr>
        </p:nvSpPr>
        <p:spPr>
          <a:xfrm>
            <a:off x="722313" y="4406900"/>
            <a:ext cx="7772400" cy="1362075"/>
          </a:xfrm>
        </p:spPr>
        <p:txBody>
          <a:bodyPr anchor="t"/>
          <a:lstStyle>
            <a:lvl1pPr>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p:txBody>
          <a:bodyPr anchor="b"/>
          <a:lstStyle>
            <a:lvl1pPr marL="0" indent="0">
              <a:buNone/>
              <a:defRPr>
                <a:solidFill>
                  <a:schemeClr val="tx1">
                    <a:tint val="75000"/>
                  </a:schemeClr>
                </a:solidFill>
              </a:defRPr>
            </a:lvl1pPr>
            <a:lvl2pPr marL="457200" indent="0">
              <a:buNone/>
              <a:defRPr>
                <a:solidFill>
                  <a:schemeClr val="tx1">
                    <a:tint val="75000"/>
                  </a:schemeClr>
                </a:solidFill>
              </a:defRPr>
            </a:lvl2pPr>
            <a:lvl3pPr marL="914400" indent="0">
              <a:buNone/>
              <a:defRPr>
                <a:solidFill>
                  <a:schemeClr val="tx1">
                    <a:tint val="75000"/>
                  </a:schemeClr>
                </a:solidFill>
              </a:defRPr>
            </a:lvl3pPr>
            <a:lvl4pPr marL="1371600" indent="0">
              <a:buNone/>
              <a:defRPr>
                <a:solidFill>
                  <a:schemeClr val="tx1">
                    <a:tint val="75000"/>
                  </a:schemeClr>
                </a:solidFill>
              </a:defRPr>
            </a:lvl4pPr>
            <a:lvl5pPr marL="1828800" indent="0">
              <a:buNone/>
              <a:defRPr>
                <a:solidFill>
                  <a:schemeClr val="tx1">
                    <a:tint val="75000"/>
                  </a:schemeClr>
                </a:solidFill>
              </a:defRPr>
            </a:lvl5pPr>
            <a:lvl6pPr marL="2286000" indent="0">
              <a:buNone/>
              <a:defRPr>
                <a:solidFill>
                  <a:schemeClr val="tx1">
                    <a:tint val="75000"/>
                  </a:schemeClr>
                </a:solidFill>
              </a:defRPr>
            </a:lvl6pPr>
            <a:lvl7pPr marL="2743200" indent="0">
              <a:buNone/>
              <a:defRPr>
                <a:solidFill>
                  <a:schemeClr val="tx1">
                    <a:tint val="75000"/>
                  </a:schemeClr>
                </a:solidFill>
              </a:defRPr>
            </a:lvl7pPr>
            <a:lvl8pPr marL="3200400" indent="0">
              <a:buNone/>
              <a:defRPr>
                <a:solidFill>
                  <a:schemeClr val="tx1">
                    <a:tint val="75000"/>
                  </a:schemeClr>
                </a:solidFill>
              </a:defRPr>
            </a:lvl8pPr>
            <a:lvl9pPr marL="3657600" indent="0">
              <a:buNone/>
              <a:defRPr>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p>
            <a:fld id="{D8D7A7C4-C82A-4D21-9AB0-F0C5A1D3EF09}" type="datetimeFigureOut">
              <a:rPr lang="ko-KR" altLang="en-US" smtClean="0"/>
              <a:pPr/>
              <a:t>2009-12-07</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65.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twoObj" preserve="1">
  <p:cSld name="제목 및 내용 2개">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3"/>
          <p:cNvSpPr>
            <a:spLocks noGrp="1"/>
          </p:cNvSpPr>
          <p:nvPr>
            <p:ph type="dt" sz="half" idx="10"/>
          </p:nvPr>
        </p:nvSpPr>
        <p:spPr/>
        <p:txBody>
          <a:bodyPr/>
          <a:lstStyle/>
          <a:p>
            <a:fld id="{D8D7A7C4-C82A-4D21-9AB0-F0C5A1D3EF09}" type="datetimeFigureOut">
              <a:rPr lang="ko-KR" altLang="en-US" smtClean="0"/>
              <a:pPr/>
              <a:t>2009-12-07</a:t>
            </a:fld>
            <a:endParaRPr lang="ko-KR" altLang="en-US"/>
          </a:p>
        </p:txBody>
      </p:sp>
      <p:sp>
        <p:nvSpPr>
          <p:cNvPr id="6" name="바닥글 개체 틀 4"/>
          <p:cNvSpPr>
            <a:spLocks noGrp="1"/>
          </p:cNvSpPr>
          <p:nvPr>
            <p:ph type="ftr" sz="quarter" idx="11"/>
          </p:nvPr>
        </p:nvSpPr>
        <p:spPr/>
        <p:txBody>
          <a:bodyPr/>
          <a:lstStyle/>
          <a:p>
            <a:endParaRPr lang="ko-KR" altLang="en-US"/>
          </a:p>
        </p:txBody>
      </p:sp>
      <p:sp>
        <p:nvSpPr>
          <p:cNvPr id="7" name="슬라이드 번호 개체 틀 5"/>
          <p:cNvSpPr>
            <a:spLocks noGrp="1"/>
          </p:cNvSpPr>
          <p:nvPr>
            <p:ph type="sldNum" sz="quarter" idx="12"/>
          </p:nvPr>
        </p:nvSpPr>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66.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p:txBody>
          <a:bodyPr/>
          <a:lstStyle/>
          <a:p>
            <a:fld id="{D8D7A7C4-C82A-4D21-9AB0-F0C5A1D3EF09}" type="datetimeFigureOut">
              <a:rPr lang="ko-KR" altLang="en-US" smtClean="0"/>
              <a:pPr/>
              <a:t>2009-12-07</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67.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tbl" preserve="1">
  <p:cSld name="제목 및 표">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r>
              <a:rPr lang="ko-KR" altLang="en-US" smtClean="0"/>
              <a:t>마스터 제목 스타일 편집</a:t>
            </a:r>
            <a:endParaRPr lang="ko-KR" altLang="en-US"/>
          </a:p>
        </p:txBody>
      </p:sp>
      <p:sp>
        <p:nvSpPr>
          <p:cNvPr id="3" name="표 개체 틀 2"/>
          <p:cNvSpPr>
            <a:spLocks noGrp="1"/>
          </p:cNvSpPr>
          <p:nvPr>
            <p:ph type="tbl" sz="quarter" idx="1"/>
          </p:nvPr>
        </p:nvSpPr>
        <p:spPr>
          <a:xfrm>
            <a:off x="456028" y="1643063"/>
            <a:ext cx="8229600" cy="4525200"/>
          </a:xfrm>
        </p:spPr>
        <p:txBody>
          <a:bodyPr/>
          <a:lstStyle>
            <a:lvl1pPr marL="0" indent="0">
              <a:buFontTx/>
              <a:buNone/>
              <a:defRPr/>
            </a:lvl1pPr>
          </a:lstStyle>
          <a:p>
            <a:r>
              <a:rPr lang="ko-KR" altLang="en-US" smtClean="0"/>
              <a:t>표를 추가하려면 아이콘을 클릭하십시오</a:t>
            </a:r>
            <a:endParaRPr lang="ko-KR" altLang="en-US"/>
          </a:p>
        </p:txBody>
      </p:sp>
      <p:sp>
        <p:nvSpPr>
          <p:cNvPr id="5" name="날짜 개체 틀 3"/>
          <p:cNvSpPr>
            <a:spLocks noGrp="1"/>
          </p:cNvSpPr>
          <p:nvPr>
            <p:ph type="dt" sz="half" idx="10"/>
          </p:nvPr>
        </p:nvSpPr>
        <p:spPr/>
        <p:txBody>
          <a:bodyPr/>
          <a:lstStyle/>
          <a:p>
            <a:fld id="{D8D7A7C4-C82A-4D21-9AB0-F0C5A1D3EF09}" type="datetimeFigureOut">
              <a:rPr lang="ko-KR" altLang="en-US" smtClean="0"/>
              <a:pPr/>
              <a:t>2009-12-07</a:t>
            </a:fld>
            <a:endParaRPr lang="ko-KR" altLang="en-US"/>
          </a:p>
        </p:txBody>
      </p:sp>
      <p:sp>
        <p:nvSpPr>
          <p:cNvPr id="6" name="바닥글 개체 틀 4"/>
          <p:cNvSpPr>
            <a:spLocks noGrp="1"/>
          </p:cNvSpPr>
          <p:nvPr>
            <p:ph type="ftr" sz="quarter" idx="11"/>
          </p:nvPr>
        </p:nvSpPr>
        <p:spPr/>
        <p:txBody>
          <a:bodyPr/>
          <a:lstStyle/>
          <a:p>
            <a:endParaRPr lang="ko-KR" altLang="en-US"/>
          </a:p>
        </p:txBody>
      </p:sp>
      <p:sp>
        <p:nvSpPr>
          <p:cNvPr id="7" name="슬라이드 번호 개체 틀 5"/>
          <p:cNvSpPr>
            <a:spLocks noGrp="1"/>
          </p:cNvSpPr>
          <p:nvPr>
            <p:ph type="sldNum" sz="quarter" idx="12"/>
          </p:nvPr>
        </p:nvSpPr>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68.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fourObj" preserve="1">
  <p:cSld name="제목 및 내용 4개">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2196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2196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내용 개체 틀 4"/>
          <p:cNvSpPr>
            <a:spLocks noGrp="1"/>
          </p:cNvSpPr>
          <p:nvPr>
            <p:ph sz="half" idx="3"/>
          </p:nvPr>
        </p:nvSpPr>
        <p:spPr>
          <a:xfrm>
            <a:off x="456028" y="3984220"/>
            <a:ext cx="4038600" cy="2196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내용 개체 틀 5"/>
          <p:cNvSpPr>
            <a:spLocks noGrp="1"/>
          </p:cNvSpPr>
          <p:nvPr>
            <p:ph sz="half" idx="4"/>
          </p:nvPr>
        </p:nvSpPr>
        <p:spPr>
          <a:xfrm>
            <a:off x="4647028" y="3984220"/>
            <a:ext cx="4038600" cy="2196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10" name="날짜 개체 틀 3"/>
          <p:cNvSpPr>
            <a:spLocks noGrp="1"/>
          </p:cNvSpPr>
          <p:nvPr>
            <p:ph type="dt" sz="half" idx="10"/>
          </p:nvPr>
        </p:nvSpPr>
        <p:spPr/>
        <p:txBody>
          <a:bodyPr/>
          <a:lstStyle/>
          <a:p>
            <a:fld id="{D8D7A7C4-C82A-4D21-9AB0-F0C5A1D3EF09}" type="datetimeFigureOut">
              <a:rPr lang="ko-KR" altLang="en-US" smtClean="0"/>
              <a:pPr/>
              <a:t>2009-12-07</a:t>
            </a:fld>
            <a:endParaRPr lang="ko-KR" altLang="en-US"/>
          </a:p>
        </p:txBody>
      </p:sp>
      <p:sp>
        <p:nvSpPr>
          <p:cNvPr id="11" name="바닥글 개체 틀 4"/>
          <p:cNvSpPr>
            <a:spLocks noGrp="1"/>
          </p:cNvSpPr>
          <p:nvPr>
            <p:ph type="ftr" sz="quarter" idx="11"/>
          </p:nvPr>
        </p:nvSpPr>
        <p:spPr/>
        <p:txBody>
          <a:bodyPr/>
          <a:lstStyle/>
          <a:p>
            <a:endParaRPr lang="ko-KR" altLang="en-US"/>
          </a:p>
        </p:txBody>
      </p:sp>
      <p:sp>
        <p:nvSpPr>
          <p:cNvPr id="12" name="슬라이드 번호 개체 틀 5"/>
          <p:cNvSpPr>
            <a:spLocks noGrp="1"/>
          </p:cNvSpPr>
          <p:nvPr>
            <p:ph type="sldNum" sz="quarter" idx="12"/>
          </p:nvPr>
        </p:nvSpPr>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69.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picTx" preserve="1">
  <p:cSld name="그림 및 설명">
    <p:spTree>
      <p:nvGrpSpPr>
        <p:cNvPr id="1" name=""/>
        <p:cNvGrpSpPr/>
        <p:nvPr/>
      </p:nvGrpSpPr>
      <p:grpSpPr>
        <a:xfrm>
          <a:off x="0" y="0"/>
          <a:ext cx="0" cy="0"/>
          <a:chOff x="0" y="0"/>
          <a:chExt cx="0" cy="0"/>
        </a:xfrm>
      </p:grpSpPr>
      <p:sp>
        <p:nvSpPr>
          <p:cNvPr id="2" name="제목 1"/>
          <p:cNvSpPr>
            <a:spLocks noGrp="1"/>
          </p:cNvSpPr>
          <p:nvPr>
            <p:ph type="title" idx="0"/>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a:normAutofit lnSpcReduction="0"/>
          </a:bodyPr>
          <a:lstStyle/>
          <a:p>
            <a:pPr lvl="0"/>
            <a:r>
              <a:rPr lang="ko-KR" altLang="en-US" smtClean="0"/>
              <a:t>그림을 추가하려면 아이콘을 클릭하십시오</a:t>
            </a:r>
            <a:endParaRPr lang="ko-KR" altLang="en-US"/>
          </a:p>
        </p:txBody>
      </p:sp>
      <p:sp>
        <p:nvSpPr>
          <p:cNvPr id="4" name="텍스트 개체 틀 3"/>
          <p:cNvSpPr>
            <a:spLocks noGrp="1"/>
          </p:cNvSpPr>
          <p:nvPr>
            <p:ph type="body" sz="half" idx="2"/>
          </p:nvPr>
        </p:nvSpPr>
        <p:spPr>
          <a:xfrm>
            <a:off x="1792288" y="5367338"/>
            <a:ext cx="5486400" cy="804862"/>
          </a:xfrm>
        </p:spPr>
        <p:txBody>
          <a:bodyPr/>
          <a:lstStyle>
            <a:lvl1pPr>
              <a:defRPr sz="1411"/>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ko-KR" altLang="en-US" smtClean="0"/>
              <a:t>마스터 텍스트 스타일을 편집합니다</a:t>
            </a:r>
          </a:p>
        </p:txBody>
      </p:sp>
      <p:sp>
        <p:nvSpPr>
          <p:cNvPr id="10" name="날짜 개체 틀 4"/>
          <p:cNvSpPr>
            <a:spLocks noGrp="1"/>
          </p:cNvSpPr>
          <p:nvPr>
            <p:ph type="dt" sz="half" idx="10"/>
          </p:nvPr>
        </p:nvSpPr>
        <p:spPr>
          <a:xfrm>
            <a:off x="457200" y="6356350"/>
            <a:ext cx="2133600" cy="365125"/>
          </a:xfrm>
        </p:spPr>
        <p:txBody>
          <a:bodyPr/>
          <a:lstStyle/>
          <a:p>
            <a:fld id="{D8D7A7C4-C82A-4D21-9AB0-F0C5A1D3EF09}" type="datetimeFigureOut">
              <a:rPr lang="ko-KR" altLang="en-US" smtClean="0"/>
              <a:pPr/>
              <a:t>2009-12-07</a:t>
            </a:fld>
            <a:endParaRPr lang="ko-KR" altLang="en-US"/>
          </a:p>
        </p:txBody>
      </p:sp>
      <p:sp>
        <p:nvSpPr>
          <p:cNvPr id="11" name="바닥글 개체 틀 5"/>
          <p:cNvSpPr>
            <a:spLocks noGrp="1"/>
          </p:cNvSpPr>
          <p:nvPr>
            <p:ph type="ftr" sz="quarter" idx="11"/>
          </p:nvPr>
        </p:nvSpPr>
        <p:spPr>
          <a:xfrm>
            <a:off x="3124200" y="6356350"/>
            <a:ext cx="2895600" cy="365125"/>
          </a:xfrm>
        </p:spPr>
        <p:txBody>
          <a:bodyPr/>
          <a:lstStyle/>
          <a:p>
            <a:endParaRPr lang="ko-KR" altLang="en-US"/>
          </a:p>
        </p:txBody>
      </p:sp>
      <p:sp>
        <p:nvSpPr>
          <p:cNvPr id="12" name="슬라이드 번호 개체 틀 6"/>
          <p:cNvSpPr>
            <a:spLocks noGrp="1"/>
          </p:cNvSpPr>
          <p:nvPr>
            <p:ph type="sldNum" sz="quarter" idx="12"/>
          </p:nvPr>
        </p:nvSpPr>
        <p:spPr>
          <a:xfrm>
            <a:off x="6553200" y="6356350"/>
            <a:ext cx="2133600" cy="365125"/>
          </a:xfrm>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7.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tbl" preserve="1">
  <p:cSld name="제목 및 표">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r>
              <a:rPr lang="ko-KR" altLang="en-US" smtClean="0"/>
              <a:t>마스터 제목 스타일 편집</a:t>
            </a:r>
            <a:endParaRPr lang="ko-KR" altLang="en-US"/>
          </a:p>
        </p:txBody>
      </p:sp>
      <p:sp>
        <p:nvSpPr>
          <p:cNvPr id="3" name="표 개체 틀 2"/>
          <p:cNvSpPr>
            <a:spLocks noGrp="1"/>
          </p:cNvSpPr>
          <p:nvPr>
            <p:ph type="tbl" sz="quarter" idx="1"/>
          </p:nvPr>
        </p:nvSpPr>
        <p:spPr>
          <a:xfrm>
            <a:off x="456028" y="1643063"/>
            <a:ext cx="8229600" cy="4525200"/>
          </a:xfrm>
        </p:spPr>
        <p:txBody>
          <a:bodyPr/>
          <a:lstStyle>
            <a:lvl1pPr marL="0" indent="0">
              <a:buFontTx/>
              <a:buNone/>
              <a:defRPr/>
            </a:lvl1pPr>
          </a:lstStyle>
          <a:p>
            <a:r>
              <a:rPr lang="ko-KR" altLang="en-US" smtClean="0"/>
              <a:t>표를 추가하려면 아이콘을 클릭하십시오</a:t>
            </a:r>
            <a:endParaRPr lang="ko-KR" altLang="en-US"/>
          </a:p>
        </p:txBody>
      </p:sp>
      <p:sp>
        <p:nvSpPr>
          <p:cNvPr id="5" name="날짜 개체 틀 3"/>
          <p:cNvSpPr>
            <a:spLocks noGrp="1"/>
          </p:cNvSpPr>
          <p:nvPr>
            <p:ph type="dt" sz="half" idx="10"/>
          </p:nvPr>
        </p:nvSpPr>
        <p:spPr/>
        <p:txBody>
          <a:bodyPr/>
          <a:lstStyle/>
          <a:p>
            <a:fld id="{D8D7A7C4-C82A-4D21-9AB0-F0C5A1D3EF09}" type="datetimeFigureOut">
              <a:rPr lang="ko-KR" altLang="en-US" smtClean="0"/>
              <a:pPr/>
              <a:t>2009-12-07</a:t>
            </a:fld>
            <a:endParaRPr lang="ko-KR" altLang="en-US"/>
          </a:p>
        </p:txBody>
      </p:sp>
      <p:sp>
        <p:nvSpPr>
          <p:cNvPr id="6" name="바닥글 개체 틀 4"/>
          <p:cNvSpPr>
            <a:spLocks noGrp="1"/>
          </p:cNvSpPr>
          <p:nvPr>
            <p:ph type="ftr" sz="quarter" idx="11"/>
          </p:nvPr>
        </p:nvSpPr>
        <p:spPr/>
        <p:txBody>
          <a:bodyPr/>
          <a:lstStyle/>
          <a:p>
            <a:endParaRPr lang="ko-KR" altLang="en-US"/>
          </a:p>
        </p:txBody>
      </p:sp>
      <p:sp>
        <p:nvSpPr>
          <p:cNvPr id="7" name="슬라이드 번호 개체 틀 5"/>
          <p:cNvSpPr>
            <a:spLocks noGrp="1"/>
          </p:cNvSpPr>
          <p:nvPr>
            <p:ph type="sldNum" sz="quarter" idx="12"/>
          </p:nvPr>
        </p:nvSpPr>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70.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objOnly" preserve="1">
  <p:cSld name="간지">
    <p:spTree>
      <p:nvGrpSpPr>
        <p:cNvPr id="1" name=""/>
        <p:cNvGrpSpPr/>
        <p:nvPr/>
      </p:nvGrpSpPr>
      <p:grpSpPr>
        <a:xfrm>
          <a:off x="0" y="0"/>
          <a:ext cx="0" cy="0"/>
          <a:chOff x="0" y="0"/>
          <a:chExt cx="0" cy="0"/>
        </a:xfrm>
      </p:grpSpPr>
      <p:sp>
        <p:nvSpPr>
          <p:cNvPr id="2" name="제목 1"/>
          <p:cNvSpPr>
            <a:spLocks noGrp="1"/>
          </p:cNvSpPr>
          <p:nvPr>
            <p:ph type="ctrTitle" idx="0"/>
          </p:nvPr>
        </p:nvSpPr>
        <p:spPr>
          <a:xfrm>
            <a:off x="-9236" y="2130425"/>
            <a:ext cx="9144000" cy="1470025"/>
          </a:xfrm>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a:xfrm>
            <a:off x="457200" y="6356350"/>
            <a:ext cx="2133600" cy="365125"/>
          </a:xfrm>
        </p:spPr>
        <p:txBody>
          <a:bodyPr/>
          <a:lstStyle/>
          <a:p>
            <a:fld id="{D8D7A7C4-C82A-4D21-9AB0-F0C5A1D3EF09}" type="datetimeFigureOut">
              <a:rPr lang="ko-KR" altLang="en-US" smtClean="0"/>
              <a:pPr/>
              <a:t>2009-12-07</a:t>
            </a:fld>
            <a:endParaRPr lang="ko-KR" altLang="en-US"/>
          </a:p>
        </p:txBody>
      </p:sp>
      <p:sp>
        <p:nvSpPr>
          <p:cNvPr id="4" name="바닥글 개체 틀 3"/>
          <p:cNvSpPr>
            <a:spLocks noGrp="1"/>
          </p:cNvSpPr>
          <p:nvPr>
            <p:ph type="ftr" sz="quarter" idx="11"/>
          </p:nvPr>
        </p:nvSpPr>
        <p:spPr>
          <a:xfrm>
            <a:off x="3124200" y="6356350"/>
            <a:ext cx="2895600" cy="365125"/>
          </a:xfrm>
        </p:spPr>
        <p:txBody>
          <a:bodyPr/>
          <a:lstStyle/>
          <a:p>
            <a:endParaRPr lang="ko-KR" altLang="en-US"/>
          </a:p>
        </p:txBody>
      </p:sp>
      <p:sp>
        <p:nvSpPr>
          <p:cNvPr id="5" name="슬라이드 번호 개체 틀 4"/>
          <p:cNvSpPr>
            <a:spLocks noGrp="1"/>
          </p:cNvSpPr>
          <p:nvPr>
            <p:ph type="sldNum" sz="quarter" idx="12"/>
          </p:nvPr>
        </p:nvSpPr>
        <p:spPr>
          <a:xfrm>
            <a:off x="6553200" y="6356350"/>
            <a:ext cx="2133600" cy="365125"/>
          </a:xfrm>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71.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clipArtAndTx" preserve="1">
  <p:cSld name="목차">
    <p:spTree>
      <p:nvGrpSpPr>
        <p:cNvPr id="1" name=""/>
        <p:cNvGrpSpPr/>
        <p:nvPr/>
      </p:nvGrpSpPr>
      <p:grpSpPr>
        <a:xfrm>
          <a:off x="0" y="0"/>
          <a:ext cx="0" cy="0"/>
          <a:chOff x="0" y="0"/>
          <a:chExt cx="0" cy="0"/>
        </a:xfrm>
      </p:grpSpPr>
      <p:sp>
        <p:nvSpPr>
          <p:cNvPr id="2" name="제목 1"/>
          <p:cNvSpPr>
            <a:spLocks noGrp="1"/>
          </p:cNvSpPr>
          <p:nvPr>
            <p:ph type="title" idx="0"/>
          </p:nvPr>
        </p:nvSpPr>
        <p:spPr>
          <a:xfrm>
            <a:off x="457200" y="274638"/>
            <a:ext cx="8229600" cy="1143000"/>
          </a:xfrm>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sz="quarter" idx="1"/>
          </p:nvPr>
        </p:nvSpPr>
        <p:spPr>
          <a:xfrm>
            <a:off x="2144492" y="2196090"/>
            <a:ext cx="4856400" cy="3240000"/>
          </a:xfrm>
        </p:spPr>
        <p:txBody>
          <a:bodyPr>
            <a:normAutofit lnSpcReduction="0"/>
          </a:bodyPr>
          <a:lstStyle>
            <a:lvl1pPr>
              <a:lnSpc>
                <a:spcPct val="150000"/>
              </a:lnSpc>
              <a:defRPr sz="2400"/>
            </a:lvl1pPr>
            <a:lvl2pPr>
              <a:defRPr sz="2000"/>
            </a:lvl2pPr>
            <a:lvl3pPr>
              <a:defRPr sz="1800"/>
            </a:lvl3pPr>
            <a:lvl4pPr>
              <a:defRPr sz="1600"/>
            </a:lvl4pPr>
            <a:lvl5pPr>
              <a:defRPr sz="1600"/>
            </a:lvl5pPr>
          </a:lstStyle>
          <a:p>
            <a:pPr lvl="0"/>
            <a:r>
              <a:rPr lang="ko-KR" altLang="en-US" smtClean="0"/>
              <a:t>첫째 목차</a:t>
            </a:r>
            <a:endParaRPr lang="ko-KR" altLang="en-US"/>
          </a:p>
          <a:p>
            <a:pPr lvl="0"/>
            <a:r>
              <a:rPr lang="ko-KR" altLang="en-US" smtClean="0"/>
              <a:t>둘째 목차</a:t>
            </a:r>
            <a:endParaRPr lang="ko-KR" altLang="en-US"/>
          </a:p>
          <a:p>
            <a:pPr lvl="0"/>
            <a:r>
              <a:rPr lang="ko-KR" altLang="en-US" smtClean="0"/>
              <a:t>셋째 목차</a:t>
            </a:r>
            <a:endParaRPr lang="ko-KR" altLang="en-US"/>
          </a:p>
          <a:p>
            <a:pPr lvl="0"/>
            <a:r>
              <a:rPr lang="ko-KR" altLang="en-US" smtClean="0"/>
              <a:t>넷째 목차</a:t>
            </a:r>
            <a:endParaRPr lang="ko-KR" altLang="en-US"/>
          </a:p>
          <a:p>
            <a:pPr lvl="0"/>
            <a:r>
              <a:rPr lang="ko-KR" altLang="en-US" smtClean="0"/>
              <a:t>다섯째 목차</a:t>
            </a:r>
            <a:endParaRPr lang="ko-KR" altLang="en-US"/>
          </a:p>
        </p:txBody>
      </p:sp>
      <p:sp>
        <p:nvSpPr>
          <p:cNvPr id="4" name="날짜 개체 틀 3"/>
          <p:cNvSpPr>
            <a:spLocks noGrp="1"/>
          </p:cNvSpPr>
          <p:nvPr>
            <p:ph type="dt" sz="half" idx="10"/>
          </p:nvPr>
        </p:nvSpPr>
        <p:spPr/>
        <p:txBody>
          <a:bodyPr/>
          <a:lstStyle/>
          <a:p>
            <a:fld id="{D8D7A7C4-C82A-4D21-9AB0-F0C5A1D3EF09}" type="datetimeFigureOut">
              <a:rPr lang="ko-KR" altLang="en-US" smtClean="0"/>
              <a:pPr/>
              <a:t>2009-12-07</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72.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vertTitleAndTx" preserve="1">
  <p:cSld name="세로 제목 및 본문">
    <p:spTree>
      <p:nvGrpSpPr>
        <p:cNvPr id="1" name=""/>
        <p:cNvGrpSpPr/>
        <p:nvPr/>
      </p:nvGrpSpPr>
      <p:grpSpPr>
        <a:xfrm>
          <a:off x="0" y="0"/>
          <a:ext cx="0" cy="0"/>
          <a:chOff x="0" y="0"/>
          <a:chExt cx="0" cy="0"/>
        </a:xfrm>
      </p:grpSpPr>
      <p:sp>
        <p:nvSpPr>
          <p:cNvPr id="2" name="세로 제목 1"/>
          <p:cNvSpPr>
            <a:spLocks noGrp="1"/>
          </p:cNvSpPr>
          <p:nvPr>
            <p:ph type="title" orient="vert" idx="0"/>
          </p:nvPr>
        </p:nvSpPr>
        <p:spPr>
          <a:xfrm>
            <a:off x="6629400" y="274638"/>
            <a:ext cx="2057400" cy="5851525"/>
          </a:xfrm>
        </p:spPr>
        <p:txBody>
          <a:bodyPr vert="eaVert"/>
          <a:lstStyle/>
          <a:p>
            <a:r>
              <a:rPr lang="ko-KR" altLang="en-US" smtClean="0"/>
              <a:t>마스터 제목 스타일 편집</a:t>
            </a:r>
            <a:endParaRPr lang="ko-KR" altLang="en-US"/>
          </a:p>
        </p:txBody>
      </p:sp>
      <p:sp>
        <p:nvSpPr>
          <p:cNvPr id="3" name="세로 본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D8D7A7C4-C82A-4D21-9AB0-F0C5A1D3EF09}" type="datetimeFigureOut">
              <a:rPr lang="ko-KR" altLang="en-US" smtClean="0"/>
              <a:pPr/>
              <a:t>2009-12-07</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8.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fourObj" preserve="1">
  <p:cSld name="제목 및 내용 4개">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2196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2196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내용 개체 틀 4"/>
          <p:cNvSpPr>
            <a:spLocks noGrp="1"/>
          </p:cNvSpPr>
          <p:nvPr>
            <p:ph sz="half" idx="3"/>
          </p:nvPr>
        </p:nvSpPr>
        <p:spPr>
          <a:xfrm>
            <a:off x="456028" y="3984220"/>
            <a:ext cx="4038600" cy="2196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내용 개체 틀 5"/>
          <p:cNvSpPr>
            <a:spLocks noGrp="1"/>
          </p:cNvSpPr>
          <p:nvPr>
            <p:ph sz="half" idx="4"/>
          </p:nvPr>
        </p:nvSpPr>
        <p:spPr>
          <a:xfrm>
            <a:off x="4647028" y="3984220"/>
            <a:ext cx="4038600" cy="2196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10" name="날짜 개체 틀 3"/>
          <p:cNvSpPr>
            <a:spLocks noGrp="1"/>
          </p:cNvSpPr>
          <p:nvPr>
            <p:ph type="dt" sz="half" idx="10"/>
          </p:nvPr>
        </p:nvSpPr>
        <p:spPr/>
        <p:txBody>
          <a:bodyPr/>
          <a:lstStyle/>
          <a:p>
            <a:fld id="{D8D7A7C4-C82A-4D21-9AB0-F0C5A1D3EF09}" type="datetimeFigureOut">
              <a:rPr lang="ko-KR" altLang="en-US" smtClean="0"/>
              <a:pPr/>
              <a:t>2009-12-07</a:t>
            </a:fld>
            <a:endParaRPr lang="ko-KR" altLang="en-US"/>
          </a:p>
        </p:txBody>
      </p:sp>
      <p:sp>
        <p:nvSpPr>
          <p:cNvPr id="11" name="바닥글 개체 틀 4"/>
          <p:cNvSpPr>
            <a:spLocks noGrp="1"/>
          </p:cNvSpPr>
          <p:nvPr>
            <p:ph type="ftr" sz="quarter" idx="11"/>
          </p:nvPr>
        </p:nvSpPr>
        <p:spPr/>
        <p:txBody>
          <a:bodyPr/>
          <a:lstStyle/>
          <a:p>
            <a:endParaRPr lang="ko-KR" altLang="en-US"/>
          </a:p>
        </p:txBody>
      </p:sp>
      <p:sp>
        <p:nvSpPr>
          <p:cNvPr id="12" name="슬라이드 번호 개체 틀 5"/>
          <p:cNvSpPr>
            <a:spLocks noGrp="1"/>
          </p:cNvSpPr>
          <p:nvPr>
            <p:ph type="sldNum" sz="quarter" idx="12"/>
          </p:nvPr>
        </p:nvSpPr>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9.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picTx" preserve="1">
  <p:cSld name="그림 및 설명">
    <p:spTree>
      <p:nvGrpSpPr>
        <p:cNvPr id="1" name=""/>
        <p:cNvGrpSpPr/>
        <p:nvPr/>
      </p:nvGrpSpPr>
      <p:grpSpPr>
        <a:xfrm>
          <a:off x="0" y="0"/>
          <a:ext cx="0" cy="0"/>
          <a:chOff x="0" y="0"/>
          <a:chExt cx="0" cy="0"/>
        </a:xfrm>
      </p:grpSpPr>
      <p:sp>
        <p:nvSpPr>
          <p:cNvPr id="2" name="제목 1"/>
          <p:cNvSpPr>
            <a:spLocks noGrp="1"/>
          </p:cNvSpPr>
          <p:nvPr>
            <p:ph type="title" idx="0"/>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a:normAutofit lnSpcReduction="0"/>
          </a:bodyPr>
          <a:lstStyle/>
          <a:p>
            <a:pPr lvl="0"/>
            <a:r>
              <a:rPr lang="ko-KR" altLang="en-US" smtClean="0"/>
              <a:t>그림을 추가하려면 아이콘을 클릭하십시오</a:t>
            </a:r>
            <a:endParaRPr lang="ko-KR" altLang="en-US"/>
          </a:p>
        </p:txBody>
      </p:sp>
      <p:sp>
        <p:nvSpPr>
          <p:cNvPr id="4" name="텍스트 개체 틀 3"/>
          <p:cNvSpPr>
            <a:spLocks noGrp="1"/>
          </p:cNvSpPr>
          <p:nvPr>
            <p:ph type="body" sz="half" idx="2"/>
          </p:nvPr>
        </p:nvSpPr>
        <p:spPr>
          <a:xfrm>
            <a:off x="1792288" y="5367338"/>
            <a:ext cx="5486400" cy="804862"/>
          </a:xfrm>
        </p:spPr>
        <p:txBody>
          <a:bodyPr/>
          <a:lstStyle>
            <a:lvl1pPr>
              <a:defRPr sz="1411"/>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ko-KR" altLang="en-US" smtClean="0"/>
              <a:t>마스터 텍스트 스타일을 편집합니다</a:t>
            </a:r>
          </a:p>
        </p:txBody>
      </p:sp>
      <p:sp>
        <p:nvSpPr>
          <p:cNvPr id="10" name="날짜 개체 틀 4"/>
          <p:cNvSpPr>
            <a:spLocks noGrp="1"/>
          </p:cNvSpPr>
          <p:nvPr>
            <p:ph type="dt" sz="half" idx="10"/>
          </p:nvPr>
        </p:nvSpPr>
        <p:spPr>
          <a:xfrm>
            <a:off x="457200" y="6356350"/>
            <a:ext cx="2133600" cy="365125"/>
          </a:xfrm>
        </p:spPr>
        <p:txBody>
          <a:bodyPr/>
          <a:lstStyle/>
          <a:p>
            <a:fld id="{D8D7A7C4-C82A-4D21-9AB0-F0C5A1D3EF09}" type="datetimeFigureOut">
              <a:rPr lang="ko-KR" altLang="en-US" smtClean="0"/>
              <a:pPr/>
              <a:t>2009-12-07</a:t>
            </a:fld>
            <a:endParaRPr lang="ko-KR" altLang="en-US"/>
          </a:p>
        </p:txBody>
      </p:sp>
      <p:sp>
        <p:nvSpPr>
          <p:cNvPr id="11" name="바닥글 개체 틀 5"/>
          <p:cNvSpPr>
            <a:spLocks noGrp="1"/>
          </p:cNvSpPr>
          <p:nvPr>
            <p:ph type="ftr" sz="quarter" idx="11"/>
          </p:nvPr>
        </p:nvSpPr>
        <p:spPr>
          <a:xfrm>
            <a:off x="3124200" y="6356350"/>
            <a:ext cx="2895600" cy="365125"/>
          </a:xfrm>
        </p:spPr>
        <p:txBody>
          <a:bodyPr/>
          <a:lstStyle/>
          <a:p>
            <a:endParaRPr lang="ko-KR" altLang="en-US"/>
          </a:p>
        </p:txBody>
      </p:sp>
      <p:sp>
        <p:nvSpPr>
          <p:cNvPr id="12" name="슬라이드 번호 개체 틀 6"/>
          <p:cNvSpPr>
            <a:spLocks noGrp="1"/>
          </p:cNvSpPr>
          <p:nvPr>
            <p:ph type="sldNum" sz="quarter" idx="12"/>
          </p:nvPr>
        </p:nvSpPr>
        <p:spPr>
          <a:xfrm>
            <a:off x="6553200" y="6356350"/>
            <a:ext cx="2133600" cy="365125"/>
          </a:xfrm>
        </p:spPr>
        <p:txBody>
          <a:bodyPr/>
          <a:lstStyle/>
          <a:p>
            <a:fld id="{AD22CD3B-FDDF-4998-970C-76E6E0BEC65F}" type="slidenum">
              <a:rPr lang="ko-KR" altLang="en-US" smtClean="0"/>
              <a:pPr/>
              <a:t>‹#›</a:t>
            </a:fld>
            <a:endParaRPr lang="ko-KR" altLang="en-US"/>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slideLayout" Target="../slideLayouts/slideLayout12.xml"  /><Relationship Id="rId13"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3.xml"  /><Relationship Id="rId10" Type="http://schemas.openxmlformats.org/officeDocument/2006/relationships/slideLayout" Target="../slideLayouts/slideLayout22.xml"  /><Relationship Id="rId11" Type="http://schemas.openxmlformats.org/officeDocument/2006/relationships/slideLayout" Target="../slideLayouts/slideLayout23.xml"  /><Relationship Id="rId12" Type="http://schemas.openxmlformats.org/officeDocument/2006/relationships/slideLayout" Target="../slideLayouts/slideLayout24.xml"  /><Relationship Id="rId13" Type="http://schemas.openxmlformats.org/officeDocument/2006/relationships/theme" Target="../theme/theme2.xml"  /><Relationship Id="rId2" Type="http://schemas.openxmlformats.org/officeDocument/2006/relationships/slideLayout" Target="../slideLayouts/slideLayout14.xml"  /><Relationship Id="rId3" Type="http://schemas.openxmlformats.org/officeDocument/2006/relationships/slideLayout" Target="../slideLayouts/slideLayout15.xml"  /><Relationship Id="rId4" Type="http://schemas.openxmlformats.org/officeDocument/2006/relationships/slideLayout" Target="../slideLayouts/slideLayout16.xml"  /><Relationship Id="rId5" Type="http://schemas.openxmlformats.org/officeDocument/2006/relationships/slideLayout" Target="../slideLayouts/slideLayout17.xml"  /><Relationship Id="rId6" Type="http://schemas.openxmlformats.org/officeDocument/2006/relationships/slideLayout" Target="../slideLayouts/slideLayout18.xml"  /><Relationship Id="rId7" Type="http://schemas.openxmlformats.org/officeDocument/2006/relationships/slideLayout" Target="../slideLayouts/slideLayout19.xml"  /><Relationship Id="rId8" Type="http://schemas.openxmlformats.org/officeDocument/2006/relationships/slideLayout" Target="../slideLayouts/slideLayout20.xml"  /><Relationship Id="rId9" Type="http://schemas.openxmlformats.org/officeDocument/2006/relationships/slideLayout" Target="../slideLayouts/slideLayout21.xml"  /></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5.xml"  /><Relationship Id="rId10" Type="http://schemas.openxmlformats.org/officeDocument/2006/relationships/slideLayout" Target="../slideLayouts/slideLayout34.xml"  /><Relationship Id="rId11" Type="http://schemas.openxmlformats.org/officeDocument/2006/relationships/slideLayout" Target="../slideLayouts/slideLayout35.xml"  /><Relationship Id="rId12" Type="http://schemas.openxmlformats.org/officeDocument/2006/relationships/slideLayout" Target="../slideLayouts/slideLayout36.xml"  /><Relationship Id="rId13" Type="http://schemas.openxmlformats.org/officeDocument/2006/relationships/theme" Target="../theme/theme3.xml"  /><Relationship Id="rId2" Type="http://schemas.openxmlformats.org/officeDocument/2006/relationships/slideLayout" Target="../slideLayouts/slideLayout26.xml"  /><Relationship Id="rId3" Type="http://schemas.openxmlformats.org/officeDocument/2006/relationships/slideLayout" Target="../slideLayouts/slideLayout27.xml"  /><Relationship Id="rId4" Type="http://schemas.openxmlformats.org/officeDocument/2006/relationships/slideLayout" Target="../slideLayouts/slideLayout28.xml"  /><Relationship Id="rId5" Type="http://schemas.openxmlformats.org/officeDocument/2006/relationships/slideLayout" Target="../slideLayouts/slideLayout29.xml"  /><Relationship Id="rId6" Type="http://schemas.openxmlformats.org/officeDocument/2006/relationships/slideLayout" Target="../slideLayouts/slideLayout30.xml"  /><Relationship Id="rId7" Type="http://schemas.openxmlformats.org/officeDocument/2006/relationships/slideLayout" Target="../slideLayouts/slideLayout31.xml"  /><Relationship Id="rId8" Type="http://schemas.openxmlformats.org/officeDocument/2006/relationships/slideLayout" Target="../slideLayouts/slideLayout32.xml"  /><Relationship Id="rId9" Type="http://schemas.openxmlformats.org/officeDocument/2006/relationships/slideLayout" Target="../slideLayouts/slideLayout33.xml"  /></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37.xml"  /><Relationship Id="rId10" Type="http://schemas.openxmlformats.org/officeDocument/2006/relationships/slideLayout" Target="../slideLayouts/slideLayout46.xml"  /><Relationship Id="rId11" Type="http://schemas.openxmlformats.org/officeDocument/2006/relationships/slideLayout" Target="../slideLayouts/slideLayout47.xml"  /><Relationship Id="rId12" Type="http://schemas.openxmlformats.org/officeDocument/2006/relationships/slideLayout" Target="../slideLayouts/slideLayout48.xml"  /><Relationship Id="rId13" Type="http://schemas.openxmlformats.org/officeDocument/2006/relationships/theme" Target="../theme/theme4.xml"  /><Relationship Id="rId2" Type="http://schemas.openxmlformats.org/officeDocument/2006/relationships/slideLayout" Target="../slideLayouts/slideLayout38.xml"  /><Relationship Id="rId3" Type="http://schemas.openxmlformats.org/officeDocument/2006/relationships/slideLayout" Target="../slideLayouts/slideLayout39.xml"  /><Relationship Id="rId4" Type="http://schemas.openxmlformats.org/officeDocument/2006/relationships/slideLayout" Target="../slideLayouts/slideLayout40.xml"  /><Relationship Id="rId5" Type="http://schemas.openxmlformats.org/officeDocument/2006/relationships/slideLayout" Target="../slideLayouts/slideLayout41.xml"  /><Relationship Id="rId6" Type="http://schemas.openxmlformats.org/officeDocument/2006/relationships/slideLayout" Target="../slideLayouts/slideLayout42.xml"  /><Relationship Id="rId7" Type="http://schemas.openxmlformats.org/officeDocument/2006/relationships/slideLayout" Target="../slideLayouts/slideLayout43.xml"  /><Relationship Id="rId8" Type="http://schemas.openxmlformats.org/officeDocument/2006/relationships/slideLayout" Target="../slideLayouts/slideLayout44.xml"  /><Relationship Id="rId9" Type="http://schemas.openxmlformats.org/officeDocument/2006/relationships/slideLayout" Target="../slideLayouts/slideLayout45.xml"  /></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49.xml"  /><Relationship Id="rId10" Type="http://schemas.openxmlformats.org/officeDocument/2006/relationships/slideLayout" Target="../slideLayouts/slideLayout58.xml"  /><Relationship Id="rId11" Type="http://schemas.openxmlformats.org/officeDocument/2006/relationships/slideLayout" Target="../slideLayouts/slideLayout59.xml"  /><Relationship Id="rId12" Type="http://schemas.openxmlformats.org/officeDocument/2006/relationships/slideLayout" Target="../slideLayouts/slideLayout60.xml"  /><Relationship Id="rId13" Type="http://schemas.openxmlformats.org/officeDocument/2006/relationships/theme" Target="../theme/theme5.xml"  /><Relationship Id="rId2" Type="http://schemas.openxmlformats.org/officeDocument/2006/relationships/slideLayout" Target="../slideLayouts/slideLayout50.xml"  /><Relationship Id="rId3" Type="http://schemas.openxmlformats.org/officeDocument/2006/relationships/slideLayout" Target="../slideLayouts/slideLayout51.xml"  /><Relationship Id="rId4" Type="http://schemas.openxmlformats.org/officeDocument/2006/relationships/slideLayout" Target="../slideLayouts/slideLayout52.xml"  /><Relationship Id="rId5" Type="http://schemas.openxmlformats.org/officeDocument/2006/relationships/slideLayout" Target="../slideLayouts/slideLayout53.xml"  /><Relationship Id="rId6" Type="http://schemas.openxmlformats.org/officeDocument/2006/relationships/slideLayout" Target="../slideLayouts/slideLayout54.xml"  /><Relationship Id="rId7" Type="http://schemas.openxmlformats.org/officeDocument/2006/relationships/slideLayout" Target="../slideLayouts/slideLayout55.xml"  /><Relationship Id="rId8" Type="http://schemas.openxmlformats.org/officeDocument/2006/relationships/slideLayout" Target="../slideLayouts/slideLayout56.xml"  /><Relationship Id="rId9" Type="http://schemas.openxmlformats.org/officeDocument/2006/relationships/slideLayout" Target="../slideLayouts/slideLayout57.xml"  /></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61.xml"  /><Relationship Id="rId10" Type="http://schemas.openxmlformats.org/officeDocument/2006/relationships/slideLayout" Target="../slideLayouts/slideLayout70.xml"  /><Relationship Id="rId11" Type="http://schemas.openxmlformats.org/officeDocument/2006/relationships/slideLayout" Target="../slideLayouts/slideLayout71.xml"  /><Relationship Id="rId12" Type="http://schemas.openxmlformats.org/officeDocument/2006/relationships/slideLayout" Target="../slideLayouts/slideLayout72.xml"  /><Relationship Id="rId13" Type="http://schemas.openxmlformats.org/officeDocument/2006/relationships/theme" Target="../theme/theme6.xml"  /><Relationship Id="rId2" Type="http://schemas.openxmlformats.org/officeDocument/2006/relationships/slideLayout" Target="../slideLayouts/slideLayout62.xml"  /><Relationship Id="rId3" Type="http://schemas.openxmlformats.org/officeDocument/2006/relationships/slideLayout" Target="../slideLayouts/slideLayout63.xml"  /><Relationship Id="rId4" Type="http://schemas.openxmlformats.org/officeDocument/2006/relationships/slideLayout" Target="../slideLayouts/slideLayout64.xml"  /><Relationship Id="rId5" Type="http://schemas.openxmlformats.org/officeDocument/2006/relationships/slideLayout" Target="../slideLayouts/slideLayout65.xml"  /><Relationship Id="rId6" Type="http://schemas.openxmlformats.org/officeDocument/2006/relationships/slideLayout" Target="../slideLayouts/slideLayout66.xml"  /><Relationship Id="rId7" Type="http://schemas.openxmlformats.org/officeDocument/2006/relationships/slideLayout" Target="../slideLayouts/slideLayout67.xml"  /><Relationship Id="rId8" Type="http://schemas.openxmlformats.org/officeDocument/2006/relationships/slideLayout" Target="../slideLayouts/slideLayout68.xml"  /><Relationship Id="rId9" Type="http://schemas.openxmlformats.org/officeDocument/2006/relationships/slideLayout" Target="../slideLayouts/slideLayout69.xml"  /></Relationships>
</file>

<file path=ppt/slideMasters/slideMaster1.xml><?xml version="1.0" encoding="utf-8"?>
<p:sldMaster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bg>
      <p:bgPr shadeToTitle="0">
        <a:solidFill>
          <a:schemeClr val="bg1">
            <a:alpha val="100000"/>
          </a:schemeClr>
        </a:solidFill>
      </p:bgPr>
    </p:bg>
    <p:spTree>
      <p:nvGrpSpPr>
        <p:cNvPr id="1" name=""/>
        <p:cNvGrpSpPr/>
        <p:nvPr/>
      </p:nvGrpSpPr>
      <p:grpSpPr>
        <a:xfrm>
          <a:off x="0" y="0"/>
          <a:ext cx="0" cy="0"/>
          <a:chOff x="0" y="0"/>
          <a:chExt cx="0" cy="0"/>
        </a:xfrm>
      </p:grpSpPr>
      <p:sp>
        <p:nvSpPr>
          <p:cNvPr id="2" name="제목 개체 틀 1"/>
          <p:cNvSpPr>
            <a:spLocks noGrp="1"/>
          </p:cNvSpPr>
          <p:nvPr>
            <p:ph type="title" idx="0"/>
          </p:nvPr>
        </p:nvSpPr>
        <p:spPr>
          <a:xfrm>
            <a:off x="1280131" y="686101"/>
            <a:ext cx="7089773" cy="732165"/>
          </a:xfrm>
          <a:prstGeom prst="rect">
            <a:avLst/>
          </a:prstGeom>
          <a:ln w="25400" cap="flat" cmpd="sng" algn="ctr">
            <a:noFill/>
            <a:prstDash val="solid"/>
            <a:round/>
          </a:ln>
        </p:spPr>
        <p:txBody>
          <a:bodyPr vert="horz" wrap="square" lIns="90000" tIns="46800" rIns="90000" bIns="46800" anchor="ctr">
            <a:noAutofit/>
          </a:bodyPr>
          <a:lstStyle/>
          <a:p>
            <a:pPr lvl="0" algn="l">
              <a:lnSpc>
                <a:spcPct val="100000"/>
              </a:lnSpc>
              <a:spcBef>
                <a:spcPct val="0"/>
              </a:spcBef>
              <a:spcAft>
                <a:spcPct val="0"/>
              </a:spcAft>
              <a:buNone/>
              <a:defRPr lang="ko-KR" altLang="en-US"/>
            </a:pPr>
            <a:r>
              <a:rPr xmlns:mc="http://schemas.openxmlformats.org/markup-compatibility/2006" xmlns:hp="http://schemas.haansoft.com/office/presentation/8.0" lang="ko-KR" sz="3600" b="0" i="0" mc:Ignorable="hp" hp:hslEmbossed="0">
                <a:solidFill>
                  <a:schemeClr val="tx2"/>
                </a:solidFill>
                <a:latin typeface="Century Gothic"/>
                <a:sym typeface="Wingdings"/>
              </a:rPr>
              <a:t>Click to edit Master title style</a:t>
            </a:r>
            <a:endParaRPr xmlns:mc="http://schemas.openxmlformats.org/markup-compatibility/2006" xmlns:hp="http://schemas.haansoft.com/office/presentation/8.0" lang="ko-KR" sz="3600" b="0" i="0" mc:Ignorable="hp" hp:hslEmbossed="0">
              <a:solidFill>
                <a:schemeClr val="tx2"/>
              </a:solidFill>
              <a:latin typeface="Century Gothic"/>
              <a:sym typeface="Wingdings"/>
            </a:endParaRPr>
          </a:p>
        </p:txBody>
      </p:sp>
      <p:sp>
        <p:nvSpPr>
          <p:cNvPr id="3" name="텍스트 개체 틀 2"/>
          <p:cNvSpPr>
            <a:spLocks noGrp="1"/>
          </p:cNvSpPr>
          <p:nvPr>
            <p:ph type="body" idx="1"/>
          </p:nvPr>
        </p:nvSpPr>
        <p:spPr>
          <a:xfrm>
            <a:off x="457406" y="1600930"/>
            <a:ext cx="8233321" cy="4528028"/>
          </a:xfrm>
          <a:prstGeom prst="rect">
            <a:avLst/>
          </a:prstGeom>
        </p:spPr>
        <p:txBody>
          <a:bodyPr vert="horz" lIns="91440" tIns="45720" rIns="91440" bIns="45720">
            <a:normAutofit lnSpcReduction="0"/>
          </a:bodyPr>
          <a:lstStyle/>
          <a:p>
            <a:pPr lvl="0">
              <a:defRPr lang="ko-KR" altLang="en-US"/>
            </a:pPr>
            <a:r>
              <a:rPr lang="ko-KR" altLang="en-US"/>
              <a:t>마스터 텍스트 스타일을 편집합니다</a:t>
            </a:r>
            <a:endParaRPr lang="ko-KR" altLang="en-US"/>
          </a:p>
          <a:p>
            <a:pPr lvl="1">
              <a:defRPr lang="ko-KR" altLang="en-US"/>
            </a:pPr>
            <a:r>
              <a:rPr lang="ko-KR" altLang="en-US"/>
              <a:t>둘째 수준</a:t>
            </a:r>
            <a:endParaRPr lang="ko-KR" altLang="en-US"/>
          </a:p>
          <a:p>
            <a:pPr lvl="2">
              <a:defRPr lang="ko-KR" altLang="en-US"/>
            </a:pPr>
            <a:r>
              <a:rPr lang="ko-KR" altLang="en-US"/>
              <a:t>셋째 수준</a:t>
            </a:r>
            <a:endParaRPr lang="ko-KR" altLang="en-US"/>
          </a:p>
          <a:p>
            <a:pPr lvl="3">
              <a:defRPr lang="ko-KR" altLang="en-US"/>
            </a:pPr>
            <a:r>
              <a:rPr lang="ko-KR" altLang="en-US"/>
              <a:t>넷째 수준</a:t>
            </a:r>
            <a:endParaRPr lang="ko-KR" altLang="en-US"/>
          </a:p>
          <a:p>
            <a:pPr lvl="4">
              <a:defRPr lang="ko-KR" altLang="en-US"/>
            </a:pPr>
            <a:r>
              <a:rPr lang="ko-KR" altLang="en-US"/>
              <a:t>다섯째 수준</a:t>
            </a:r>
            <a:endParaRPr lang="ko-KR" altLang="en-US"/>
          </a:p>
        </p:txBody>
      </p:sp>
      <p:sp>
        <p:nvSpPr>
          <p:cNvPr id="4" name="날짜 개체 틀 3"/>
          <p:cNvSpPr>
            <a:spLocks noGrp="1"/>
          </p:cNvSpPr>
          <p:nvPr>
            <p:ph type="dt" sz="half" idx="2"/>
          </p:nvPr>
        </p:nvSpPr>
        <p:spPr>
          <a:xfrm>
            <a:off x="457401" y="6432315"/>
            <a:ext cx="2134576" cy="323955"/>
          </a:xfrm>
          <a:prstGeom prst="rect">
            <a:avLst/>
          </a:prstGeom>
          <a:noFill/>
          <a:ln w="25400" cap="flat" cmpd="sng" algn="ctr">
            <a:noFill/>
            <a:prstDash val="solid"/>
            <a:round/>
          </a:ln>
        </p:spPr>
        <p:txBody>
          <a:bodyPr vert="horz" wrap="square" lIns="90000" tIns="46800" rIns="90000" bIns="46800" anchor="t">
            <a:noAutofit/>
          </a:bodyPr>
          <a:lstStyle>
            <a:lvl1pPr algn="l">
              <a:defRPr sz="1200">
                <a:solidFill>
                  <a:schemeClr val="tx1">
                    <a:tint val="75000"/>
                  </a:schemeClr>
                </a:solidFill>
              </a:defRPr>
            </a:lvl1pPr>
          </a:lstStyle>
          <a:p>
            <a:pPr marL="0" lvl="0" indent="0" algn="l">
              <a:lnSpc>
                <a:spcPct val="100000"/>
              </a:lnSpc>
              <a:spcBef>
                <a:spcPct val="0"/>
              </a:spcBef>
              <a:spcAft>
                <a:spcPct val="0"/>
              </a:spcAft>
              <a:buNone/>
              <a:defRPr lang="ko-KR" altLang="en-US"/>
            </a:pPr>
            <a:fld id="{D422D86A-5F52-4165-8473-F1B836277586}" type="datetime1">
              <a:rPr xmlns:mc="http://schemas.openxmlformats.org/markup-compatibility/2006" xmlns:hp="http://schemas.haansoft.com/office/presentation/8.0" lang="ko-KR" sz="1200" b="0" i="0" mc:Ignorable="hp" hp:hslEmbossed="0">
                <a:solidFill>
                  <a:schemeClr val="tx1"/>
                </a:solidFill>
                <a:latin typeface="Century Gothic"/>
                <a:sym typeface="Wingdings"/>
              </a:rPr>
              <a:pPr marL="0" lvl="0" indent="0" algn="l">
                <a:lnSpc>
                  <a:spcPct val="100000"/>
                </a:lnSpc>
                <a:spcBef>
                  <a:spcPct val="0"/>
                </a:spcBef>
                <a:spcAft>
                  <a:spcPct val="0"/>
                </a:spcAft>
                <a:buNone/>
                <a:defRPr lang="ko-KR" altLang="en-US"/>
              </a:pPr>
              <a:t>2015-09-18</a:t>
            </a:fld>
            <a:endParaRPr xmlns:mc="http://schemas.openxmlformats.org/markup-compatibility/2006" xmlns:hp="http://schemas.haansoft.com/office/presentation/8.0" lang="ko-KR" sz="1200" b="0" i="0" mc:Ignorable="hp" hp:hslEmbossed="0">
              <a:solidFill>
                <a:schemeClr val="tx1"/>
              </a:solidFill>
              <a:latin typeface="Century Gothic"/>
              <a:sym typeface="Wingdings"/>
            </a:endParaRPr>
          </a:p>
        </p:txBody>
      </p:sp>
      <p:sp>
        <p:nvSpPr>
          <p:cNvPr id="5" name="바닥글 개체 틀 4"/>
          <p:cNvSpPr>
            <a:spLocks noGrp="1"/>
          </p:cNvSpPr>
          <p:nvPr>
            <p:ph type="ftr" sz="quarter" idx="3"/>
          </p:nvPr>
        </p:nvSpPr>
        <p:spPr>
          <a:xfrm>
            <a:off x="3125593" y="6432315"/>
            <a:ext cx="2896948" cy="323955"/>
          </a:xfrm>
          <a:prstGeom prst="rect">
            <a:avLst/>
          </a:prstGeom>
          <a:noFill/>
          <a:ln w="25400" cap="flat" cmpd="sng" algn="ctr">
            <a:noFill/>
            <a:prstDash val="solid"/>
            <a:round/>
          </a:ln>
        </p:spPr>
        <p:txBody>
          <a:bodyPr vert="horz" wrap="square" lIns="90000" tIns="46800" rIns="90000" bIns="46800" anchor="t">
            <a:noAutofit/>
          </a:bodyPr>
          <a:lstStyle>
            <a:lvl1pPr algn="ctr">
              <a:defRPr sz="1200">
                <a:solidFill>
                  <a:schemeClr val="tx1">
                    <a:tint val="75000"/>
                  </a:schemeClr>
                </a:solidFill>
              </a:defRPr>
            </a:lvl1pPr>
          </a:lstStyle>
          <a:p>
            <a:pPr marL="0" lvl="0" indent="0" algn="ctr">
              <a:lnSpc>
                <a:spcPct val="100000"/>
              </a:lnSpc>
              <a:spcBef>
                <a:spcPct val="0"/>
              </a:spcBef>
              <a:spcAft>
                <a:spcPct val="0"/>
              </a:spcAft>
              <a:buNone/>
              <a:defRPr lang="ko-KR" altLang="en-US"/>
            </a:pPr>
            <a:r>
              <a:rPr xmlns:mc="http://schemas.openxmlformats.org/markup-compatibility/2006" xmlns:hp="http://schemas.haansoft.com/office/presentation/8.0" lang="ko-KR" sz="1200" b="0" i="0" mc:Ignorable="hp" hp:hslEmbossed="0">
                <a:solidFill>
                  <a:schemeClr val="tx1"/>
                </a:solidFill>
                <a:latin typeface="Century Gothic"/>
                <a:sym typeface="Wingdings"/>
              </a:rPr>
              <a:t/>
            </a:r>
            <a:endParaRPr xmlns:mc="http://schemas.openxmlformats.org/markup-compatibility/2006" xmlns:hp="http://schemas.haansoft.com/office/presentation/8.0" lang="ko-KR" sz="1200" b="0" i="0" mc:Ignorable="hp" hp:hslEmbossed="0">
              <a:solidFill>
                <a:schemeClr val="tx1"/>
              </a:solidFill>
              <a:latin typeface="Century Gothic"/>
              <a:sym typeface="Wingdings"/>
            </a:endParaRPr>
          </a:p>
        </p:txBody>
      </p:sp>
      <p:sp>
        <p:nvSpPr>
          <p:cNvPr id="6" name="슬라이드 번호 개체 틀 5"/>
          <p:cNvSpPr>
            <a:spLocks noGrp="1"/>
          </p:cNvSpPr>
          <p:nvPr>
            <p:ph type="sldNum" sz="quarter" idx="4"/>
          </p:nvPr>
        </p:nvSpPr>
        <p:spPr>
          <a:xfrm>
            <a:off x="6556157" y="6432315"/>
            <a:ext cx="2134576" cy="323955"/>
          </a:xfrm>
          <a:prstGeom prst="rect">
            <a:avLst/>
          </a:prstGeom>
          <a:noFill/>
          <a:ln w="25400" cap="flat" cmpd="sng" algn="ctr">
            <a:noFill/>
            <a:prstDash val="solid"/>
            <a:round/>
          </a:ln>
        </p:spPr>
        <p:txBody>
          <a:bodyPr vert="horz" wrap="square" lIns="90000" tIns="46800" rIns="90000" bIns="46800" anchor="t">
            <a:noAutofit/>
          </a:bodyPr>
          <a:lstStyle>
            <a:lvl1pPr algn="r">
              <a:defRPr sz="1200">
                <a:solidFill>
                  <a:schemeClr val="tx1">
                    <a:tint val="75000"/>
                  </a:schemeClr>
                </a:solidFill>
              </a:defRPr>
            </a:lvl1pPr>
          </a:lstStyle>
          <a:p>
            <a:pPr marL="0" lvl="0" indent="0" algn="r">
              <a:lnSpc>
                <a:spcPct val="100000"/>
              </a:lnSpc>
              <a:spcBef>
                <a:spcPct val="0"/>
              </a:spcBef>
              <a:spcAft>
                <a:spcPct val="0"/>
              </a:spcAft>
              <a:buNone/>
              <a:defRPr lang="ko-KR" altLang="en-US"/>
            </a:pPr>
            <a:fld id="{AD22CD3B-FDDF-4998-970C-76E6E0BEC65F}" type="slidenum">
              <a:rPr xmlns:mc="http://schemas.openxmlformats.org/markup-compatibility/2006" xmlns:hp="http://schemas.haansoft.com/office/presentation/8.0" lang="ko-KR" sz="1200" b="0" i="0" mc:Ignorable="hp" hp:hslEmbossed="0">
                <a:solidFill>
                  <a:schemeClr val="tx1"/>
                </a:solidFill>
                <a:latin typeface="Century Gothic"/>
                <a:sym typeface="Wingdings"/>
              </a:rPr>
              <a:pPr marL="0" lvl="0" indent="0" algn="r">
                <a:lnSpc>
                  <a:spcPct val="100000"/>
                </a:lnSpc>
                <a:spcBef>
                  <a:spcPct val="0"/>
                </a:spcBef>
                <a:spcAft>
                  <a:spcPct val="0"/>
                </a:spcAft>
                <a:buNone/>
                <a:defRPr lang="ko-KR" altLang="en-US"/>
              </a:pPr>
              <a:t>‹#›</a:t>
            </a:fld>
            <a:endParaRPr xmlns:mc="http://schemas.openxmlformats.org/markup-compatibility/2006" xmlns:hp="http://schemas.haansoft.com/office/presentation/8.0" lang="ko-KR" sz="1200" b="0" i="0" mc:Ignorable="hp" hp:hslEmbossed="0">
              <a:solidFill>
                <a:schemeClr val="tx1"/>
              </a:solidFill>
              <a:latin typeface="Century Gothic"/>
              <a:sym typeface="Wingdings"/>
            </a:endParaRPr>
          </a:p>
        </p:txBody>
      </p:sp>
    </p:spTree>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p:transition xmlns:mc="http://schemas.openxmlformats.org/markup-compatibility/2006" xmlns:hp="http://schemas.haansoft.com/office/presentation/8.0" mc:Ignorable="hp" hp:hslDur="500"/>
  <p:txStyles>
    <p:titleStyle>
      <a:lvl1pPr algn="ctr" defTabSz="914400" rtl="0" eaLnBrk="1" latinLnBrk="1" hangingPunct="1">
        <a:spcBef>
          <a:spcPct val="0"/>
        </a:spcBef>
        <a:buNone/>
        <a:defRPr sz="4400" kern="1200">
          <a:solidFill>
            <a:schemeClr val="tx1"/>
          </a:solidFill>
          <a:latin typeface="+mj-lt"/>
          <a:ea typeface="+mj-ea"/>
          <a:cs typeface="+mj-cs"/>
        </a:defRPr>
      </a:lvl1pPr>
      <a:lvl2pPr eaLnBrk="1" latinLnBrk="1" hangingPunct="1">
        <a:defRPr>
          <a:solidFill>
            <a:schemeClr val="tx2"/>
          </a:solidFill>
        </a:defRPr>
      </a:lvl2pPr>
      <a:lvl3pPr eaLnBrk="1" latinLnBrk="1" hangingPunct="1">
        <a:defRPr>
          <a:solidFill>
            <a:schemeClr val="tx2"/>
          </a:solidFill>
        </a:defRPr>
      </a:lvl3pPr>
      <a:lvl4pPr eaLnBrk="1" latinLnBrk="1" hangingPunct="1">
        <a:defRPr>
          <a:solidFill>
            <a:schemeClr val="tx2"/>
          </a:solidFill>
        </a:defRPr>
      </a:lvl4pPr>
      <a:lvl5pPr eaLnBrk="1" latinLnBrk="1" hangingPunct="1">
        <a:defRPr>
          <a:solidFill>
            <a:schemeClr val="tx2"/>
          </a:solidFill>
        </a:defRPr>
      </a:lvl5pPr>
      <a:lvl6pPr eaLnBrk="1" latinLnBrk="1" hangingPunct="1">
        <a:defRPr>
          <a:solidFill>
            <a:schemeClr val="tx2"/>
          </a:solidFill>
        </a:defRPr>
      </a:lvl6pPr>
      <a:lvl7pPr eaLnBrk="1" latinLnBrk="1" hangingPunct="1">
        <a:defRPr>
          <a:solidFill>
            <a:schemeClr val="tx2"/>
          </a:solidFill>
        </a:defRPr>
      </a:lvl7pPr>
      <a:lvl8pPr eaLnBrk="1" latinLnBrk="1" hangingPunct="1">
        <a:defRPr>
          <a:solidFill>
            <a:schemeClr val="tx2"/>
          </a:solidFill>
        </a:defRPr>
      </a:lvl8pPr>
      <a:lvl9pPr eaLnBrk="1" latinLnBrk="1" hangingPunct="1">
        <a:defRPr>
          <a:solidFill>
            <a:schemeClr val="tx2"/>
          </a:solidFill>
        </a:defRPr>
      </a:lvl9pPr>
    </p:titleStyle>
    <p:bodyStyle>
      <a:lvl1pPr marL="342900" indent="-342900" algn="l" defTabSz="914400" rtl="0" eaLnBrk="1" latinLnBrk="1" hangingPunct="1">
        <a:spcBef>
          <a:spcPct val="20000"/>
        </a:spcBef>
        <a:buFont typeface="Arial"/>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bg>
      <p:bgPr shadeToTitle="0">
        <a:solidFill>
          <a:schemeClr val="bg1">
            <a:alpha val="100000"/>
          </a:schemeClr>
        </a:solidFill>
      </p:bgPr>
    </p:bg>
    <p:spTree>
      <p:nvGrpSpPr>
        <p:cNvPr id="1" name=""/>
        <p:cNvGrpSpPr/>
        <p:nvPr/>
      </p:nvGrpSpPr>
      <p:grpSpPr>
        <a:xfrm>
          <a:off x="0" y="0"/>
          <a:ext cx="0" cy="0"/>
          <a:chOff x="0" y="0"/>
          <a:chExt cx="0" cy="0"/>
        </a:xfrm>
      </p:grpSpPr>
      <p:sp>
        <p:nvSpPr>
          <p:cNvPr id="2" name="제목 개체 틀 1"/>
          <p:cNvSpPr>
            <a:spLocks noGrp="1"/>
          </p:cNvSpPr>
          <p:nvPr>
            <p:ph type="title" idx="0"/>
          </p:nvPr>
        </p:nvSpPr>
        <p:spPr>
          <a:xfrm>
            <a:off x="1524689" y="190565"/>
            <a:ext cx="7013559" cy="1527871"/>
          </a:xfrm>
          <a:prstGeom prst="rect">
            <a:avLst/>
          </a:prstGeom>
          <a:ln w="25400" cap="flat" cmpd="sng" algn="ctr">
            <a:noFill/>
            <a:prstDash val="solid"/>
            <a:round/>
          </a:ln>
        </p:spPr>
        <p:txBody>
          <a:bodyPr vert="horz" wrap="square" lIns="90000" tIns="46800" rIns="90000" bIns="46800" anchor="ctr">
            <a:noAutofit/>
          </a:bodyPr>
          <a:lstStyle/>
          <a:p>
            <a:pPr lvl="0" algn="l">
              <a:lnSpc>
                <a:spcPct val="100000"/>
              </a:lnSpc>
              <a:spcBef>
                <a:spcPct val="0"/>
              </a:spcBef>
              <a:spcAft>
                <a:spcPct val="0"/>
              </a:spcAft>
              <a:buNone/>
              <a:defRPr lang="ko-KR" altLang="en-US"/>
            </a:pPr>
            <a:r>
              <a:rPr xmlns:mc="http://schemas.openxmlformats.org/markup-compatibility/2006" xmlns:hp="http://schemas.haansoft.com/office/presentation/8.0" lang="ko-KR" sz="4200" b="0" i="0" mc:Ignorable="hp" hp:hslEmbossed="0">
                <a:solidFill>
                  <a:schemeClr val="tx2"/>
                </a:solidFill>
                <a:latin typeface="Arial"/>
                <a:sym typeface="Wingdings"/>
              </a:rPr>
              <a:t>Click to edit Master title style</a:t>
            </a:r>
            <a:endParaRPr xmlns:mc="http://schemas.openxmlformats.org/markup-compatibility/2006" xmlns:hp="http://schemas.haansoft.com/office/presentation/8.0" lang="ko-KR" sz="4200" b="0" i="0" mc:Ignorable="hp" hp:hslEmbossed="0">
              <a:solidFill>
                <a:schemeClr val="tx2"/>
              </a:solidFill>
              <a:latin typeface="Arial"/>
              <a:sym typeface="Wingdings"/>
            </a:endParaRPr>
          </a:p>
        </p:txBody>
      </p:sp>
      <p:sp>
        <p:nvSpPr>
          <p:cNvPr id="3" name="텍스트 개체 틀 2"/>
          <p:cNvSpPr>
            <a:spLocks noGrp="1"/>
          </p:cNvSpPr>
          <p:nvPr>
            <p:ph type="body" idx="1"/>
          </p:nvPr>
        </p:nvSpPr>
        <p:spPr>
          <a:xfrm>
            <a:off x="457406" y="1600930"/>
            <a:ext cx="8233321" cy="4528028"/>
          </a:xfrm>
          <a:prstGeom prst="rect">
            <a:avLst/>
          </a:prstGeom>
        </p:spPr>
        <p:txBody>
          <a:bodyPr vert="horz" lIns="91440" tIns="45720" rIns="91440" bIns="45720">
            <a:normAutofit lnSpcReduction="0"/>
          </a:bodyPr>
          <a:lstStyle/>
          <a:p>
            <a:pPr lvl="0">
              <a:defRPr lang="ko-KR" altLang="en-US"/>
            </a:pPr>
            <a:r>
              <a:rPr lang="ko-KR" altLang="en-US"/>
              <a:t>마스터 텍스트 스타일을 편집합니다</a:t>
            </a:r>
            <a:endParaRPr lang="ko-KR" altLang="en-US"/>
          </a:p>
          <a:p>
            <a:pPr lvl="1">
              <a:defRPr lang="ko-KR" altLang="en-US"/>
            </a:pPr>
            <a:r>
              <a:rPr lang="ko-KR" altLang="en-US"/>
              <a:t>둘째 수준</a:t>
            </a:r>
            <a:endParaRPr lang="ko-KR" altLang="en-US"/>
          </a:p>
          <a:p>
            <a:pPr lvl="2">
              <a:defRPr lang="ko-KR" altLang="en-US"/>
            </a:pPr>
            <a:r>
              <a:rPr lang="ko-KR" altLang="en-US"/>
              <a:t>셋째 수준</a:t>
            </a:r>
            <a:endParaRPr lang="ko-KR" altLang="en-US"/>
          </a:p>
          <a:p>
            <a:pPr lvl="3">
              <a:defRPr lang="ko-KR" altLang="en-US"/>
            </a:pPr>
            <a:r>
              <a:rPr lang="ko-KR" altLang="en-US"/>
              <a:t>넷째 수준</a:t>
            </a:r>
            <a:endParaRPr lang="ko-KR" altLang="en-US"/>
          </a:p>
          <a:p>
            <a:pPr lvl="4">
              <a:defRPr lang="ko-KR" altLang="en-US"/>
            </a:pPr>
            <a:r>
              <a:rPr lang="ko-KR" altLang="en-US"/>
              <a:t>다섯째 수준</a:t>
            </a:r>
            <a:endParaRPr lang="ko-KR" altLang="en-US"/>
          </a:p>
        </p:txBody>
      </p:sp>
      <p:sp>
        <p:nvSpPr>
          <p:cNvPr id="4" name="날짜 개체 틀 3"/>
          <p:cNvSpPr>
            <a:spLocks noGrp="1"/>
          </p:cNvSpPr>
          <p:nvPr>
            <p:ph type="dt" sz="half" idx="2"/>
          </p:nvPr>
        </p:nvSpPr>
        <p:spPr>
          <a:xfrm>
            <a:off x="6632428" y="6251242"/>
            <a:ext cx="1905819" cy="457401"/>
          </a:xfrm>
          <a:prstGeom prst="rect">
            <a:avLst/>
          </a:prstGeom>
          <a:noFill/>
          <a:ln w="25400" cap="flat" cmpd="sng" algn="ctr">
            <a:noFill/>
            <a:prstDash val="solid"/>
            <a:round/>
          </a:ln>
        </p:spPr>
        <p:txBody>
          <a:bodyPr vert="horz" wrap="square" lIns="90000" tIns="46800" rIns="90000" bIns="46800" anchor="t">
            <a:noAutofit/>
          </a:bodyPr>
          <a:lstStyle>
            <a:lvl1pPr algn="l">
              <a:defRPr sz="1200">
                <a:solidFill>
                  <a:schemeClr val="tx1">
                    <a:tint val="75000"/>
                  </a:schemeClr>
                </a:solidFill>
              </a:defRPr>
            </a:lvl1pPr>
          </a:lstStyle>
          <a:p>
            <a:pPr marL="0" lvl="0" indent="0" algn="r">
              <a:lnSpc>
                <a:spcPct val="100000"/>
              </a:lnSpc>
              <a:spcBef>
                <a:spcPct val="0"/>
              </a:spcBef>
              <a:spcAft>
                <a:spcPct val="0"/>
              </a:spcAft>
              <a:buNone/>
              <a:defRPr lang="ko-KR" altLang="en-US"/>
            </a:pPr>
            <a:fld id="{D422D86A-5F52-4165-8473-F1B836277586}" type="datetime1">
              <a:rPr xmlns:mc="http://schemas.openxmlformats.org/markup-compatibility/2006" xmlns:hp="http://schemas.haansoft.com/office/presentation/8.0" lang="ko-KR" sz="1000" b="0" i="0" mc:Ignorable="hp" hp:hslEmbossed="0">
                <a:solidFill>
                  <a:schemeClr val="tx1"/>
                </a:solidFill>
                <a:latin typeface="Arial"/>
                <a:sym typeface="Wingdings"/>
              </a:rPr>
              <a:pPr marL="0" lvl="0" indent="0" algn="r">
                <a:lnSpc>
                  <a:spcPct val="100000"/>
                </a:lnSpc>
                <a:spcBef>
                  <a:spcPct val="0"/>
                </a:spcBef>
                <a:spcAft>
                  <a:spcPct val="0"/>
                </a:spcAft>
                <a:buNone/>
                <a:defRPr lang="ko-KR" altLang="en-US"/>
              </a:pPr>
              <a:t>2015-09-18</a:t>
            </a:fld>
            <a:endParaRPr xmlns:mc="http://schemas.openxmlformats.org/markup-compatibility/2006" xmlns:hp="http://schemas.haansoft.com/office/presentation/8.0" lang="ko-KR" sz="1000" b="0" i="0" mc:Ignorable="hp" hp:hslEmbossed="0">
              <a:solidFill>
                <a:schemeClr val="tx1"/>
              </a:solidFill>
              <a:latin typeface="Arial"/>
              <a:sym typeface="Wingdings"/>
            </a:endParaRPr>
          </a:p>
        </p:txBody>
      </p:sp>
      <p:sp>
        <p:nvSpPr>
          <p:cNvPr id="5" name="바닥글 개체 틀 4"/>
          <p:cNvSpPr>
            <a:spLocks noGrp="1"/>
          </p:cNvSpPr>
          <p:nvPr>
            <p:ph type="ftr" sz="quarter" idx="3"/>
          </p:nvPr>
        </p:nvSpPr>
        <p:spPr>
          <a:xfrm>
            <a:off x="3278078" y="6251242"/>
            <a:ext cx="2896948" cy="457401"/>
          </a:xfrm>
          <a:prstGeom prst="rect">
            <a:avLst/>
          </a:prstGeom>
          <a:noFill/>
          <a:ln w="25400" cap="flat" cmpd="sng" algn="ctr">
            <a:noFill/>
            <a:prstDash val="solid"/>
            <a:round/>
          </a:ln>
        </p:spPr>
        <p:txBody>
          <a:bodyPr vert="horz" wrap="square" lIns="90000" tIns="46800" rIns="90000" bIns="46800" anchor="t">
            <a:noAutofit/>
          </a:bodyPr>
          <a:lstStyle>
            <a:lvl1pPr algn="ctr">
              <a:defRPr sz="1200">
                <a:solidFill>
                  <a:schemeClr val="tx1">
                    <a:tint val="75000"/>
                  </a:schemeClr>
                </a:solidFill>
              </a:defRPr>
            </a:lvl1pPr>
          </a:lstStyle>
          <a:p>
            <a:pPr marL="0" lvl="0" indent="0" algn="ctr">
              <a:lnSpc>
                <a:spcPct val="100000"/>
              </a:lnSpc>
              <a:spcBef>
                <a:spcPct val="0"/>
              </a:spcBef>
              <a:spcAft>
                <a:spcPct val="0"/>
              </a:spcAft>
              <a:buNone/>
              <a:defRPr lang="ko-KR" altLang="en-US"/>
            </a:pPr>
            <a:r>
              <a:rPr xmlns:mc="http://schemas.openxmlformats.org/markup-compatibility/2006" xmlns:hp="http://schemas.haansoft.com/office/presentation/8.0" lang="ko-KR" sz="1000" b="0" i="0" mc:Ignorable="hp" hp:hslEmbossed="0">
                <a:solidFill>
                  <a:schemeClr val="tx1"/>
                </a:solidFill>
                <a:latin typeface="Arial"/>
                <a:sym typeface="Wingdings"/>
              </a:rPr>
              <a:t/>
            </a:r>
            <a:endParaRPr xmlns:mc="http://schemas.openxmlformats.org/markup-compatibility/2006" xmlns:hp="http://schemas.haansoft.com/office/presentation/8.0" lang="ko-KR" sz="1000" b="0" i="0" mc:Ignorable="hp" hp:hslEmbossed="0">
              <a:solidFill>
                <a:schemeClr val="tx1"/>
              </a:solidFill>
              <a:latin typeface="Arial"/>
              <a:sym typeface="Wingdings"/>
            </a:endParaRPr>
          </a:p>
        </p:txBody>
      </p:sp>
      <p:sp>
        <p:nvSpPr>
          <p:cNvPr id="6" name="슬라이드 번호 개체 틀 5"/>
          <p:cNvSpPr>
            <a:spLocks noGrp="1"/>
          </p:cNvSpPr>
          <p:nvPr>
            <p:ph type="sldNum" sz="quarter" idx="4"/>
          </p:nvPr>
        </p:nvSpPr>
        <p:spPr>
          <a:xfrm>
            <a:off x="1524689" y="6251242"/>
            <a:ext cx="1295988" cy="457401"/>
          </a:xfrm>
          <a:prstGeom prst="rect">
            <a:avLst/>
          </a:prstGeom>
          <a:noFill/>
          <a:ln w="25400" cap="flat" cmpd="sng" algn="ctr">
            <a:noFill/>
            <a:prstDash val="solid"/>
            <a:round/>
          </a:ln>
        </p:spPr>
        <p:txBody>
          <a:bodyPr vert="horz" wrap="square" lIns="90000" tIns="46800" rIns="90000" bIns="46800" anchor="t">
            <a:noAutofit/>
          </a:bodyPr>
          <a:lstStyle>
            <a:lvl1pPr algn="r">
              <a:defRPr sz="1200">
                <a:solidFill>
                  <a:schemeClr val="tx1">
                    <a:tint val="75000"/>
                  </a:schemeClr>
                </a:solidFill>
              </a:defRPr>
            </a:lvl1pPr>
          </a:lstStyle>
          <a:p>
            <a:pPr marL="0" lvl="0" indent="0" algn="l">
              <a:lnSpc>
                <a:spcPct val="100000"/>
              </a:lnSpc>
              <a:spcBef>
                <a:spcPct val="0"/>
              </a:spcBef>
              <a:spcAft>
                <a:spcPct val="0"/>
              </a:spcAft>
              <a:buNone/>
              <a:defRPr lang="ko-KR" altLang="en-US"/>
            </a:pPr>
            <a:fld id="{AD22CD3B-FDDF-4998-970C-76E6E0BEC65F}" type="slidenum">
              <a:rPr xmlns:mc="http://schemas.openxmlformats.org/markup-compatibility/2006" xmlns:hp="http://schemas.haansoft.com/office/presentation/8.0" lang="ko-KR" sz="1400" b="0" i="0" mc:Ignorable="hp" hp:hslEmbossed="0">
                <a:solidFill>
                  <a:schemeClr val="tx1"/>
                </a:solidFill>
                <a:latin typeface="Arial"/>
                <a:sym typeface="Wingdings"/>
              </a:rPr>
              <a:pPr marL="0" lvl="0" indent="0" algn="l">
                <a:lnSpc>
                  <a:spcPct val="100000"/>
                </a:lnSpc>
                <a:spcBef>
                  <a:spcPct val="0"/>
                </a:spcBef>
                <a:spcAft>
                  <a:spcPct val="0"/>
                </a:spcAft>
                <a:buNone/>
                <a:defRPr lang="ko-KR" altLang="en-US"/>
              </a:pPr>
              <a:t>‹#›</a:t>
            </a:fld>
            <a:endParaRPr xmlns:mc="http://schemas.openxmlformats.org/markup-compatibility/2006" xmlns:hp="http://schemas.haansoft.com/office/presentation/8.0" lang="ko-KR" sz="1400" b="0" i="0" mc:Ignorable="hp" hp:hslEmbossed="0">
              <a:solidFill>
                <a:schemeClr val="tx1"/>
              </a:solidFill>
              <a:latin typeface="Arial"/>
              <a:sym typeface="Wingdings"/>
            </a:endParaRPr>
          </a:p>
        </p:txBody>
      </p:sp>
      <p:cxnSp>
        <p:nvCxnSpPr>
          <p:cNvPr id="2055" name=""/>
          <p:cNvCxnSpPr/>
          <p:nvPr/>
        </p:nvCxnSpPr>
        <p:spPr>
          <a:xfrm flipV="1">
            <a:off x="1372203" y="304915"/>
            <a:ext cx="0" cy="1295988"/>
          </a:xfrm>
          <a:prstGeom prst="line">
            <a:avLst/>
          </a:prstGeom>
          <a:ln w="38079" cap="flat" cmpd="sng" algn="ctr">
            <a:solidFill>
              <a:schemeClr val="tx2"/>
            </a:solidFill>
            <a:prstDash val="solid"/>
            <a:round/>
          </a:ln>
        </p:spPr>
      </p:cxnSp>
      <p:sp>
        <p:nvSpPr>
          <p:cNvPr id="2056" name=""/>
          <p:cNvSpPr/>
          <p:nvPr/>
        </p:nvSpPr>
        <p:spPr>
          <a:xfrm>
            <a:off x="152485" y="838587"/>
            <a:ext cx="228700" cy="228700"/>
          </a:xfrm>
          <a:prstGeom prst="ellipse">
            <a:avLst/>
          </a:prstGeom>
          <a:solidFill>
            <a:schemeClr val="tx1"/>
          </a:solidFill>
          <a:ln w="25400" cap="flat" cmpd="sng" algn="ctr">
            <a:noFill/>
            <a:prstDash val="solid"/>
            <a:round/>
          </a:ln>
        </p:spPr>
      </p:sp>
      <p:sp>
        <p:nvSpPr>
          <p:cNvPr id="2057" name=""/>
          <p:cNvSpPr/>
          <p:nvPr/>
        </p:nvSpPr>
        <p:spPr>
          <a:xfrm>
            <a:off x="539981" y="838587"/>
            <a:ext cx="228700" cy="228700"/>
          </a:xfrm>
          <a:prstGeom prst="ellipse">
            <a:avLst/>
          </a:prstGeom>
          <a:solidFill>
            <a:schemeClr val="accent1"/>
          </a:solidFill>
          <a:ln w="25400" cap="flat" cmpd="sng" algn="ctr">
            <a:noFill/>
            <a:prstDash val="solid"/>
            <a:round/>
          </a:ln>
        </p:spPr>
      </p:sp>
      <p:sp>
        <p:nvSpPr>
          <p:cNvPr id="2058" name=""/>
          <p:cNvSpPr/>
          <p:nvPr/>
        </p:nvSpPr>
        <p:spPr>
          <a:xfrm>
            <a:off x="927532" y="838587"/>
            <a:ext cx="228700" cy="228700"/>
          </a:xfrm>
          <a:prstGeom prst="ellipse">
            <a:avLst/>
          </a:prstGeom>
          <a:solidFill>
            <a:schemeClr val="accent2"/>
          </a:solidFill>
          <a:ln w="25400" cap="flat" cmpd="sng" algn="ctr">
            <a:noFill/>
            <a:prstDash val="solid"/>
            <a:round/>
          </a:ln>
        </p:spPr>
      </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p:transition xmlns:mc="http://schemas.openxmlformats.org/markup-compatibility/2006" xmlns:hp="http://schemas.haansoft.com/office/presentation/8.0" mc:Ignorable="hp" hp:hslDur="500"/>
  <p:txStyles>
    <p:titleStyle>
      <a:lvl1pPr algn="ctr" defTabSz="914400" rtl="0" eaLnBrk="1" latinLnBrk="1" hangingPunct="1">
        <a:spcBef>
          <a:spcPct val="0"/>
        </a:spcBef>
        <a:buNone/>
        <a:defRPr sz="4400" kern="1200">
          <a:solidFill>
            <a:schemeClr val="tx1"/>
          </a:solidFill>
          <a:latin typeface="+mj-lt"/>
          <a:ea typeface="+mj-ea"/>
          <a:cs typeface="+mj-cs"/>
        </a:defRPr>
      </a:lvl1pPr>
      <a:lvl2pPr eaLnBrk="1" latinLnBrk="1" hangingPunct="1">
        <a:defRPr>
          <a:solidFill>
            <a:schemeClr val="tx2"/>
          </a:solidFill>
        </a:defRPr>
      </a:lvl2pPr>
      <a:lvl3pPr eaLnBrk="1" latinLnBrk="1" hangingPunct="1">
        <a:defRPr>
          <a:solidFill>
            <a:schemeClr val="tx2"/>
          </a:solidFill>
        </a:defRPr>
      </a:lvl3pPr>
      <a:lvl4pPr eaLnBrk="1" latinLnBrk="1" hangingPunct="1">
        <a:defRPr>
          <a:solidFill>
            <a:schemeClr val="tx2"/>
          </a:solidFill>
        </a:defRPr>
      </a:lvl4pPr>
      <a:lvl5pPr eaLnBrk="1" latinLnBrk="1" hangingPunct="1">
        <a:defRPr>
          <a:solidFill>
            <a:schemeClr val="tx2"/>
          </a:solidFill>
        </a:defRPr>
      </a:lvl5pPr>
      <a:lvl6pPr eaLnBrk="1" latinLnBrk="1" hangingPunct="1">
        <a:defRPr>
          <a:solidFill>
            <a:schemeClr val="tx2"/>
          </a:solidFill>
        </a:defRPr>
      </a:lvl6pPr>
      <a:lvl7pPr eaLnBrk="1" latinLnBrk="1" hangingPunct="1">
        <a:defRPr>
          <a:solidFill>
            <a:schemeClr val="tx2"/>
          </a:solidFill>
        </a:defRPr>
      </a:lvl7pPr>
      <a:lvl8pPr eaLnBrk="1" latinLnBrk="1" hangingPunct="1">
        <a:defRPr>
          <a:solidFill>
            <a:schemeClr val="tx2"/>
          </a:solidFill>
        </a:defRPr>
      </a:lvl8pPr>
      <a:lvl9pPr eaLnBrk="1" latinLnBrk="1" hangingPunct="1">
        <a:defRPr>
          <a:solidFill>
            <a:schemeClr val="tx2"/>
          </a:solidFill>
        </a:defRPr>
      </a:lvl9pPr>
    </p:titleStyle>
    <p:bodyStyle>
      <a:lvl1pPr marL="342900" indent="-342900" algn="l" defTabSz="914400" rtl="0" eaLnBrk="1" latinLnBrk="1" hangingPunct="1">
        <a:spcBef>
          <a:spcPct val="20000"/>
        </a:spcBef>
        <a:buFont typeface="Arial"/>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bg>
      <p:bgPr shadeToTitle="0">
        <a:solidFill>
          <a:schemeClr val="bg1">
            <a:alpha val="100000"/>
          </a:schemeClr>
        </a:solidFill>
      </p:bgPr>
    </p:bg>
    <p:spTree>
      <p:nvGrpSpPr>
        <p:cNvPr id="1" name=""/>
        <p:cNvGrpSpPr/>
        <p:nvPr/>
      </p:nvGrpSpPr>
      <p:grpSpPr>
        <a:xfrm>
          <a:off x="0" y="0"/>
          <a:ext cx="0" cy="0"/>
          <a:chOff x="0" y="0"/>
          <a:chExt cx="0" cy="0"/>
        </a:xfrm>
      </p:grpSpPr>
      <p:sp>
        <p:nvSpPr>
          <p:cNvPr id="2" name="제목 개체 틀 1"/>
          <p:cNvSpPr>
            <a:spLocks noGrp="1"/>
          </p:cNvSpPr>
          <p:nvPr>
            <p:ph type="title" idx="0"/>
          </p:nvPr>
        </p:nvSpPr>
        <p:spPr>
          <a:xfrm>
            <a:off x="1280131" y="686101"/>
            <a:ext cx="7089773" cy="732165"/>
          </a:xfrm>
          <a:prstGeom prst="rect">
            <a:avLst/>
          </a:prstGeom>
          <a:ln w="25400" cap="flat" cmpd="sng" algn="ctr">
            <a:noFill/>
            <a:prstDash val="solid"/>
            <a:round/>
          </a:ln>
        </p:spPr>
        <p:txBody>
          <a:bodyPr vert="horz" wrap="square" lIns="90000" tIns="46800" rIns="90000" bIns="46800" anchor="ctr">
            <a:noAutofit/>
          </a:bodyPr>
          <a:lstStyle/>
          <a:p>
            <a:pPr lvl="0" algn="l">
              <a:lnSpc>
                <a:spcPct val="100000"/>
              </a:lnSpc>
              <a:spcBef>
                <a:spcPct val="0"/>
              </a:spcBef>
              <a:spcAft>
                <a:spcPct val="0"/>
              </a:spcAft>
              <a:buNone/>
              <a:defRPr lang="ko-KR" altLang="en-US"/>
            </a:pPr>
            <a:r>
              <a:rPr xmlns:mc="http://schemas.openxmlformats.org/markup-compatibility/2006" xmlns:hp="http://schemas.haansoft.com/office/presentation/8.0" lang="ko-KR" sz="3600" b="0" i="0" mc:Ignorable="hp" hp:hslEmbossed="0">
                <a:solidFill>
                  <a:schemeClr val="tx2"/>
                </a:solidFill>
                <a:latin typeface="Century Gothic"/>
                <a:sym typeface="Wingdings"/>
              </a:rPr>
              <a:t>Click to edit Master title style</a:t>
            </a:r>
            <a:endParaRPr xmlns:mc="http://schemas.openxmlformats.org/markup-compatibility/2006" xmlns:hp="http://schemas.haansoft.com/office/presentation/8.0" lang="ko-KR" sz="3600" b="0" i="0" mc:Ignorable="hp" hp:hslEmbossed="0">
              <a:solidFill>
                <a:schemeClr val="tx2"/>
              </a:solidFill>
              <a:latin typeface="Century Gothic"/>
              <a:sym typeface="Wingdings"/>
            </a:endParaRPr>
          </a:p>
        </p:txBody>
      </p:sp>
      <p:sp>
        <p:nvSpPr>
          <p:cNvPr id="3" name="텍스트 개체 틀 2"/>
          <p:cNvSpPr>
            <a:spLocks noGrp="1"/>
          </p:cNvSpPr>
          <p:nvPr>
            <p:ph type="body" idx="1"/>
          </p:nvPr>
        </p:nvSpPr>
        <p:spPr>
          <a:xfrm>
            <a:off x="457406" y="1600930"/>
            <a:ext cx="8233321" cy="4528028"/>
          </a:xfrm>
          <a:prstGeom prst="rect">
            <a:avLst/>
          </a:prstGeom>
        </p:spPr>
        <p:txBody>
          <a:bodyPr vert="horz" lIns="91440" tIns="45720" rIns="91440" bIns="45720">
            <a:normAutofit lnSpcReduction="0"/>
          </a:bodyPr>
          <a:lstStyle/>
          <a:p>
            <a:pPr lvl="0">
              <a:defRPr lang="ko-KR" altLang="en-US"/>
            </a:pPr>
            <a:r>
              <a:rPr lang="ko-KR" altLang="en-US"/>
              <a:t>마스터 텍스트 스타일을 편집합니다</a:t>
            </a:r>
            <a:endParaRPr lang="ko-KR" altLang="en-US"/>
          </a:p>
          <a:p>
            <a:pPr lvl="1">
              <a:defRPr lang="ko-KR" altLang="en-US"/>
            </a:pPr>
            <a:r>
              <a:rPr lang="ko-KR" altLang="en-US"/>
              <a:t>둘째 수준</a:t>
            </a:r>
            <a:endParaRPr lang="ko-KR" altLang="en-US"/>
          </a:p>
          <a:p>
            <a:pPr lvl="2">
              <a:defRPr lang="ko-KR" altLang="en-US"/>
            </a:pPr>
            <a:r>
              <a:rPr lang="ko-KR" altLang="en-US"/>
              <a:t>셋째 수준</a:t>
            </a:r>
            <a:endParaRPr lang="ko-KR" altLang="en-US"/>
          </a:p>
          <a:p>
            <a:pPr lvl="3">
              <a:defRPr lang="ko-KR" altLang="en-US"/>
            </a:pPr>
            <a:r>
              <a:rPr lang="ko-KR" altLang="en-US"/>
              <a:t>넷째 수준</a:t>
            </a:r>
            <a:endParaRPr lang="ko-KR" altLang="en-US"/>
          </a:p>
          <a:p>
            <a:pPr lvl="4">
              <a:defRPr lang="ko-KR" altLang="en-US"/>
            </a:pPr>
            <a:r>
              <a:rPr lang="ko-KR" altLang="en-US"/>
              <a:t>다섯째 수준</a:t>
            </a:r>
            <a:endParaRPr lang="ko-KR" altLang="en-US"/>
          </a:p>
        </p:txBody>
      </p:sp>
      <p:sp>
        <p:nvSpPr>
          <p:cNvPr id="4" name="날짜 개체 틀 3"/>
          <p:cNvSpPr>
            <a:spLocks noGrp="1"/>
          </p:cNvSpPr>
          <p:nvPr>
            <p:ph type="dt" sz="half" idx="2"/>
          </p:nvPr>
        </p:nvSpPr>
        <p:spPr>
          <a:xfrm>
            <a:off x="457401" y="6432315"/>
            <a:ext cx="2134576" cy="323955"/>
          </a:xfrm>
          <a:prstGeom prst="rect">
            <a:avLst/>
          </a:prstGeom>
          <a:noFill/>
          <a:ln w="25400" cap="flat" cmpd="sng" algn="ctr">
            <a:noFill/>
            <a:prstDash val="solid"/>
            <a:round/>
          </a:ln>
        </p:spPr>
        <p:txBody>
          <a:bodyPr vert="horz" wrap="square" lIns="90000" tIns="46800" rIns="90000" bIns="46800" anchor="t">
            <a:noAutofit/>
          </a:bodyPr>
          <a:lstStyle>
            <a:lvl1pPr algn="l">
              <a:defRPr sz="1200">
                <a:solidFill>
                  <a:schemeClr val="tx1">
                    <a:tint val="75000"/>
                  </a:schemeClr>
                </a:solidFill>
              </a:defRPr>
            </a:lvl1pPr>
          </a:lstStyle>
          <a:p>
            <a:pPr marL="0" lvl="0" indent="0" algn="l">
              <a:lnSpc>
                <a:spcPct val="100000"/>
              </a:lnSpc>
              <a:spcBef>
                <a:spcPct val="0"/>
              </a:spcBef>
              <a:spcAft>
                <a:spcPct val="0"/>
              </a:spcAft>
              <a:buNone/>
              <a:defRPr lang="ko-KR" altLang="en-US"/>
            </a:pPr>
            <a:fld id="{D422D86A-5F52-4165-8473-F1B836277586}" type="datetime1">
              <a:rPr xmlns:mc="http://schemas.openxmlformats.org/markup-compatibility/2006" xmlns:hp="http://schemas.haansoft.com/office/presentation/8.0" lang="ko-KR" sz="1200" b="0" i="0" mc:Ignorable="hp" hp:hslEmbossed="0">
                <a:solidFill>
                  <a:schemeClr val="tx1"/>
                </a:solidFill>
                <a:latin typeface="Century Gothic"/>
                <a:sym typeface="Wingdings"/>
              </a:rPr>
              <a:pPr marL="0" lvl="0" indent="0" algn="l">
                <a:lnSpc>
                  <a:spcPct val="100000"/>
                </a:lnSpc>
                <a:spcBef>
                  <a:spcPct val="0"/>
                </a:spcBef>
                <a:spcAft>
                  <a:spcPct val="0"/>
                </a:spcAft>
                <a:buNone/>
                <a:defRPr lang="ko-KR" altLang="en-US"/>
              </a:pPr>
              <a:t>2015-09-18</a:t>
            </a:fld>
            <a:endParaRPr xmlns:mc="http://schemas.openxmlformats.org/markup-compatibility/2006" xmlns:hp="http://schemas.haansoft.com/office/presentation/8.0" lang="ko-KR" sz="1200" b="0" i="0" mc:Ignorable="hp" hp:hslEmbossed="0">
              <a:solidFill>
                <a:schemeClr val="tx1"/>
              </a:solidFill>
              <a:latin typeface="Century Gothic"/>
              <a:sym typeface="Wingdings"/>
            </a:endParaRPr>
          </a:p>
        </p:txBody>
      </p:sp>
      <p:sp>
        <p:nvSpPr>
          <p:cNvPr id="5" name="바닥글 개체 틀 4"/>
          <p:cNvSpPr>
            <a:spLocks noGrp="1"/>
          </p:cNvSpPr>
          <p:nvPr>
            <p:ph type="ftr" sz="quarter" idx="3"/>
          </p:nvPr>
        </p:nvSpPr>
        <p:spPr>
          <a:xfrm>
            <a:off x="3125593" y="6432315"/>
            <a:ext cx="2896948" cy="323955"/>
          </a:xfrm>
          <a:prstGeom prst="rect">
            <a:avLst/>
          </a:prstGeom>
          <a:noFill/>
          <a:ln w="25400" cap="flat" cmpd="sng" algn="ctr">
            <a:noFill/>
            <a:prstDash val="solid"/>
            <a:round/>
          </a:ln>
        </p:spPr>
        <p:txBody>
          <a:bodyPr vert="horz" wrap="square" lIns="90000" tIns="46800" rIns="90000" bIns="46800" anchor="t">
            <a:noAutofit/>
          </a:bodyPr>
          <a:lstStyle>
            <a:lvl1pPr algn="ctr">
              <a:defRPr sz="1200">
                <a:solidFill>
                  <a:schemeClr val="tx1">
                    <a:tint val="75000"/>
                  </a:schemeClr>
                </a:solidFill>
              </a:defRPr>
            </a:lvl1pPr>
          </a:lstStyle>
          <a:p>
            <a:pPr marL="0" lvl="0" indent="0" algn="ctr">
              <a:lnSpc>
                <a:spcPct val="100000"/>
              </a:lnSpc>
              <a:spcBef>
                <a:spcPct val="0"/>
              </a:spcBef>
              <a:spcAft>
                <a:spcPct val="0"/>
              </a:spcAft>
              <a:buNone/>
              <a:defRPr lang="ko-KR" altLang="en-US"/>
            </a:pPr>
            <a:r>
              <a:rPr xmlns:mc="http://schemas.openxmlformats.org/markup-compatibility/2006" xmlns:hp="http://schemas.haansoft.com/office/presentation/8.0" lang="ko-KR" sz="1200" b="0" i="0" mc:Ignorable="hp" hp:hslEmbossed="0">
                <a:solidFill>
                  <a:schemeClr val="tx1"/>
                </a:solidFill>
                <a:latin typeface="Century Gothic"/>
                <a:sym typeface="Wingdings"/>
              </a:rPr>
              <a:t/>
            </a:r>
            <a:endParaRPr xmlns:mc="http://schemas.openxmlformats.org/markup-compatibility/2006" xmlns:hp="http://schemas.haansoft.com/office/presentation/8.0" lang="ko-KR" sz="1200" b="0" i="0" mc:Ignorable="hp" hp:hslEmbossed="0">
              <a:solidFill>
                <a:schemeClr val="tx1"/>
              </a:solidFill>
              <a:latin typeface="Century Gothic"/>
              <a:sym typeface="Wingdings"/>
            </a:endParaRPr>
          </a:p>
        </p:txBody>
      </p:sp>
      <p:sp>
        <p:nvSpPr>
          <p:cNvPr id="6" name="슬라이드 번호 개체 틀 5"/>
          <p:cNvSpPr>
            <a:spLocks noGrp="1"/>
          </p:cNvSpPr>
          <p:nvPr>
            <p:ph type="sldNum" sz="quarter" idx="4"/>
          </p:nvPr>
        </p:nvSpPr>
        <p:spPr>
          <a:xfrm>
            <a:off x="6556157" y="6432315"/>
            <a:ext cx="2134576" cy="323955"/>
          </a:xfrm>
          <a:prstGeom prst="rect">
            <a:avLst/>
          </a:prstGeom>
          <a:noFill/>
          <a:ln w="25400" cap="flat" cmpd="sng" algn="ctr">
            <a:noFill/>
            <a:prstDash val="solid"/>
            <a:round/>
          </a:ln>
        </p:spPr>
        <p:txBody>
          <a:bodyPr vert="horz" wrap="square" lIns="90000" tIns="46800" rIns="90000" bIns="46800" anchor="t">
            <a:noAutofit/>
          </a:bodyPr>
          <a:lstStyle>
            <a:lvl1pPr algn="r">
              <a:defRPr sz="1200">
                <a:solidFill>
                  <a:schemeClr val="tx1">
                    <a:tint val="75000"/>
                  </a:schemeClr>
                </a:solidFill>
              </a:defRPr>
            </a:lvl1pPr>
          </a:lstStyle>
          <a:p>
            <a:pPr marL="0" lvl="0" indent="0" algn="r">
              <a:lnSpc>
                <a:spcPct val="100000"/>
              </a:lnSpc>
              <a:spcBef>
                <a:spcPct val="0"/>
              </a:spcBef>
              <a:spcAft>
                <a:spcPct val="0"/>
              </a:spcAft>
              <a:buNone/>
              <a:defRPr lang="ko-KR" altLang="en-US"/>
            </a:pPr>
            <a:fld id="{AD22CD3B-FDDF-4998-970C-76E6E0BEC65F}" type="slidenum">
              <a:rPr xmlns:mc="http://schemas.openxmlformats.org/markup-compatibility/2006" xmlns:hp="http://schemas.haansoft.com/office/presentation/8.0" lang="ko-KR" sz="1200" b="0" i="0" mc:Ignorable="hp" hp:hslEmbossed="0">
                <a:solidFill>
                  <a:schemeClr val="tx1"/>
                </a:solidFill>
                <a:latin typeface="Century Gothic"/>
                <a:sym typeface="Wingdings"/>
              </a:rPr>
              <a:pPr marL="0" lvl="0" indent="0" algn="r">
                <a:lnSpc>
                  <a:spcPct val="100000"/>
                </a:lnSpc>
                <a:spcBef>
                  <a:spcPct val="0"/>
                </a:spcBef>
                <a:spcAft>
                  <a:spcPct val="0"/>
                </a:spcAft>
                <a:buNone/>
                <a:defRPr lang="ko-KR" altLang="en-US"/>
              </a:pPr>
              <a:t>‹#›</a:t>
            </a:fld>
            <a:endParaRPr xmlns:mc="http://schemas.openxmlformats.org/markup-compatibility/2006" xmlns:hp="http://schemas.haansoft.com/office/presentation/8.0" lang="ko-KR" sz="1200" b="0" i="0" mc:Ignorable="hp" hp:hslEmbossed="0">
              <a:solidFill>
                <a:schemeClr val="tx1"/>
              </a:solidFill>
              <a:latin typeface="Century Gothic"/>
              <a:sym typeface="Wingdings"/>
            </a:endParaRPr>
          </a:p>
        </p:txBody>
      </p:sp>
    </p:spTree>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Lst>
  <p:transition xmlns:mc="http://schemas.openxmlformats.org/markup-compatibility/2006" xmlns:hp="http://schemas.haansoft.com/office/presentation/8.0" mc:Ignorable="hp" hp:hslDur="500"/>
  <p:txStyles>
    <p:titleStyle>
      <a:lvl1pPr algn="ctr" defTabSz="914400" rtl="0" eaLnBrk="1" latinLnBrk="1" hangingPunct="1">
        <a:spcBef>
          <a:spcPct val="0"/>
        </a:spcBef>
        <a:buNone/>
        <a:defRPr sz="4400" kern="1200">
          <a:solidFill>
            <a:schemeClr val="tx1"/>
          </a:solidFill>
          <a:latin typeface="+mj-lt"/>
          <a:ea typeface="+mj-ea"/>
          <a:cs typeface="+mj-cs"/>
        </a:defRPr>
      </a:lvl1pPr>
      <a:lvl2pPr eaLnBrk="1" latinLnBrk="1" hangingPunct="1">
        <a:defRPr>
          <a:solidFill>
            <a:schemeClr val="tx2"/>
          </a:solidFill>
        </a:defRPr>
      </a:lvl2pPr>
      <a:lvl3pPr eaLnBrk="1" latinLnBrk="1" hangingPunct="1">
        <a:defRPr>
          <a:solidFill>
            <a:schemeClr val="tx2"/>
          </a:solidFill>
        </a:defRPr>
      </a:lvl3pPr>
      <a:lvl4pPr eaLnBrk="1" latinLnBrk="1" hangingPunct="1">
        <a:defRPr>
          <a:solidFill>
            <a:schemeClr val="tx2"/>
          </a:solidFill>
        </a:defRPr>
      </a:lvl4pPr>
      <a:lvl5pPr eaLnBrk="1" latinLnBrk="1" hangingPunct="1">
        <a:defRPr>
          <a:solidFill>
            <a:schemeClr val="tx2"/>
          </a:solidFill>
        </a:defRPr>
      </a:lvl5pPr>
      <a:lvl6pPr eaLnBrk="1" latinLnBrk="1" hangingPunct="1">
        <a:defRPr>
          <a:solidFill>
            <a:schemeClr val="tx2"/>
          </a:solidFill>
        </a:defRPr>
      </a:lvl6pPr>
      <a:lvl7pPr eaLnBrk="1" latinLnBrk="1" hangingPunct="1">
        <a:defRPr>
          <a:solidFill>
            <a:schemeClr val="tx2"/>
          </a:solidFill>
        </a:defRPr>
      </a:lvl7pPr>
      <a:lvl8pPr eaLnBrk="1" latinLnBrk="1" hangingPunct="1">
        <a:defRPr>
          <a:solidFill>
            <a:schemeClr val="tx2"/>
          </a:solidFill>
        </a:defRPr>
      </a:lvl8pPr>
      <a:lvl9pPr eaLnBrk="1" latinLnBrk="1" hangingPunct="1">
        <a:defRPr>
          <a:solidFill>
            <a:schemeClr val="tx2"/>
          </a:solidFill>
        </a:defRPr>
      </a:lvl9pPr>
    </p:titleStyle>
    <p:bodyStyle>
      <a:lvl1pPr marL="342900" indent="-342900" algn="l" defTabSz="914400" rtl="0" eaLnBrk="1" latinLnBrk="1" hangingPunct="1">
        <a:spcBef>
          <a:spcPct val="20000"/>
        </a:spcBef>
        <a:buFont typeface="Arial"/>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4.xml><?xml version="1.0" encoding="utf-8"?>
<p:sldMaster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bg>
      <p:bgPr shadeToTitle="0">
        <a:solidFill>
          <a:schemeClr val="bg1">
            <a:alpha val="100000"/>
          </a:schemeClr>
        </a:solidFill>
      </p:bgPr>
    </p:bg>
    <p:spTree>
      <p:nvGrpSpPr>
        <p:cNvPr id="1" name=""/>
        <p:cNvGrpSpPr/>
        <p:nvPr/>
      </p:nvGrpSpPr>
      <p:grpSpPr>
        <a:xfrm>
          <a:off x="0" y="0"/>
          <a:ext cx="0" cy="0"/>
          <a:chOff x="0" y="0"/>
          <a:chExt cx="0" cy="0"/>
        </a:xfrm>
      </p:grpSpPr>
      <p:sp>
        <p:nvSpPr>
          <p:cNvPr id="2" name="제목 개체 틀 1"/>
          <p:cNvSpPr>
            <a:spLocks noGrp="1"/>
          </p:cNvSpPr>
          <p:nvPr>
            <p:ph type="title" idx="0"/>
          </p:nvPr>
        </p:nvSpPr>
        <p:spPr>
          <a:xfrm>
            <a:off x="1524689" y="190565"/>
            <a:ext cx="7013559" cy="1527871"/>
          </a:xfrm>
          <a:prstGeom prst="rect">
            <a:avLst/>
          </a:prstGeom>
          <a:ln w="25400" cap="flat" cmpd="sng" algn="ctr">
            <a:noFill/>
            <a:prstDash val="solid"/>
            <a:round/>
          </a:ln>
        </p:spPr>
        <p:txBody>
          <a:bodyPr vert="horz" wrap="square" lIns="90000" tIns="46800" rIns="90000" bIns="46800" anchor="ctr">
            <a:noAutofit/>
          </a:bodyPr>
          <a:lstStyle/>
          <a:p>
            <a:pPr lvl="0" algn="l">
              <a:lnSpc>
                <a:spcPct val="100000"/>
              </a:lnSpc>
              <a:spcBef>
                <a:spcPct val="0"/>
              </a:spcBef>
              <a:spcAft>
                <a:spcPct val="0"/>
              </a:spcAft>
              <a:buNone/>
              <a:defRPr lang="ko-KR" altLang="en-US"/>
            </a:pPr>
            <a:r>
              <a:rPr xmlns:mc="http://schemas.openxmlformats.org/markup-compatibility/2006" xmlns:hp="http://schemas.haansoft.com/office/presentation/8.0" lang="ko-KR" sz="4200" b="0" i="0" mc:Ignorable="hp" hp:hslEmbossed="0">
                <a:solidFill>
                  <a:schemeClr val="tx2"/>
                </a:solidFill>
                <a:latin typeface="Arial"/>
                <a:sym typeface="Wingdings"/>
              </a:rPr>
              <a:t>Click to edit Master title style</a:t>
            </a:r>
            <a:endParaRPr xmlns:mc="http://schemas.openxmlformats.org/markup-compatibility/2006" xmlns:hp="http://schemas.haansoft.com/office/presentation/8.0" lang="ko-KR" sz="4200" b="0" i="0" mc:Ignorable="hp" hp:hslEmbossed="0">
              <a:solidFill>
                <a:schemeClr val="tx2"/>
              </a:solidFill>
              <a:latin typeface="Arial"/>
              <a:sym typeface="Wingdings"/>
            </a:endParaRPr>
          </a:p>
        </p:txBody>
      </p:sp>
      <p:sp>
        <p:nvSpPr>
          <p:cNvPr id="3" name="텍스트 개체 틀 2"/>
          <p:cNvSpPr>
            <a:spLocks noGrp="1"/>
          </p:cNvSpPr>
          <p:nvPr>
            <p:ph type="body" idx="1"/>
          </p:nvPr>
        </p:nvSpPr>
        <p:spPr>
          <a:xfrm>
            <a:off x="457406" y="1600930"/>
            <a:ext cx="8233321" cy="4528028"/>
          </a:xfrm>
          <a:prstGeom prst="rect">
            <a:avLst/>
          </a:prstGeom>
        </p:spPr>
        <p:txBody>
          <a:bodyPr vert="horz" lIns="91440" tIns="45720" rIns="91440" bIns="45720">
            <a:normAutofit lnSpcReduction="0"/>
          </a:bodyPr>
          <a:lstStyle/>
          <a:p>
            <a:pPr lvl="0">
              <a:defRPr lang="ko-KR" altLang="en-US"/>
            </a:pPr>
            <a:r>
              <a:rPr lang="ko-KR" altLang="en-US"/>
              <a:t>마스터 텍스트 스타일을 편집합니다</a:t>
            </a:r>
            <a:endParaRPr lang="ko-KR" altLang="en-US"/>
          </a:p>
          <a:p>
            <a:pPr lvl="1">
              <a:defRPr lang="ko-KR" altLang="en-US"/>
            </a:pPr>
            <a:r>
              <a:rPr lang="ko-KR" altLang="en-US"/>
              <a:t>둘째 수준</a:t>
            </a:r>
            <a:endParaRPr lang="ko-KR" altLang="en-US"/>
          </a:p>
          <a:p>
            <a:pPr lvl="2">
              <a:defRPr lang="ko-KR" altLang="en-US"/>
            </a:pPr>
            <a:r>
              <a:rPr lang="ko-KR" altLang="en-US"/>
              <a:t>셋째 수준</a:t>
            </a:r>
            <a:endParaRPr lang="ko-KR" altLang="en-US"/>
          </a:p>
          <a:p>
            <a:pPr lvl="3">
              <a:defRPr lang="ko-KR" altLang="en-US"/>
            </a:pPr>
            <a:r>
              <a:rPr lang="ko-KR" altLang="en-US"/>
              <a:t>넷째 수준</a:t>
            </a:r>
            <a:endParaRPr lang="ko-KR" altLang="en-US"/>
          </a:p>
          <a:p>
            <a:pPr lvl="4">
              <a:defRPr lang="ko-KR" altLang="en-US"/>
            </a:pPr>
            <a:r>
              <a:rPr lang="ko-KR" altLang="en-US"/>
              <a:t>다섯째 수준</a:t>
            </a:r>
            <a:endParaRPr lang="ko-KR" altLang="en-US"/>
          </a:p>
        </p:txBody>
      </p:sp>
      <p:sp>
        <p:nvSpPr>
          <p:cNvPr id="4" name="날짜 개체 틀 3"/>
          <p:cNvSpPr>
            <a:spLocks noGrp="1"/>
          </p:cNvSpPr>
          <p:nvPr>
            <p:ph type="dt" sz="half" idx="2"/>
          </p:nvPr>
        </p:nvSpPr>
        <p:spPr>
          <a:xfrm>
            <a:off x="7089829" y="6251242"/>
            <a:ext cx="1524689" cy="457401"/>
          </a:xfrm>
          <a:prstGeom prst="rect">
            <a:avLst/>
          </a:prstGeom>
          <a:noFill/>
          <a:ln w="25400" cap="flat" cmpd="sng" algn="ctr">
            <a:noFill/>
            <a:prstDash val="solid"/>
            <a:round/>
          </a:ln>
        </p:spPr>
        <p:txBody>
          <a:bodyPr vert="horz" wrap="square" lIns="90000" tIns="46800" rIns="90000" bIns="46800" anchor="t">
            <a:noAutofit/>
          </a:bodyPr>
          <a:lstStyle>
            <a:lvl1pPr algn="l">
              <a:defRPr sz="1200">
                <a:solidFill>
                  <a:schemeClr val="tx1">
                    <a:tint val="75000"/>
                  </a:schemeClr>
                </a:solidFill>
              </a:defRPr>
            </a:lvl1pPr>
          </a:lstStyle>
          <a:p>
            <a:pPr marL="0" lvl="0" indent="0" algn="r">
              <a:lnSpc>
                <a:spcPct val="100000"/>
              </a:lnSpc>
              <a:spcBef>
                <a:spcPct val="0"/>
              </a:spcBef>
              <a:spcAft>
                <a:spcPct val="0"/>
              </a:spcAft>
              <a:buNone/>
              <a:defRPr lang="ko-KR" altLang="en-US"/>
            </a:pPr>
            <a:fld id="{D422D86A-5F52-4165-8473-F1B836277586}" type="datetime1">
              <a:rPr xmlns:mc="http://schemas.openxmlformats.org/markup-compatibility/2006" xmlns:hp="http://schemas.haansoft.com/office/presentation/8.0" lang="ko-KR" sz="1000" b="0" i="0" mc:Ignorable="hp" hp:hslEmbossed="0">
                <a:solidFill>
                  <a:schemeClr val="tx1"/>
                </a:solidFill>
                <a:latin typeface="Arial"/>
                <a:sym typeface="Wingdings"/>
              </a:rPr>
              <a:pPr marL="0" lvl="0" indent="0" algn="r">
                <a:lnSpc>
                  <a:spcPct val="100000"/>
                </a:lnSpc>
                <a:spcBef>
                  <a:spcPct val="0"/>
                </a:spcBef>
                <a:spcAft>
                  <a:spcPct val="0"/>
                </a:spcAft>
                <a:buNone/>
                <a:defRPr lang="ko-KR" altLang="en-US"/>
              </a:pPr>
              <a:t>2015-09-18</a:t>
            </a:fld>
            <a:endParaRPr xmlns:mc="http://schemas.openxmlformats.org/markup-compatibility/2006" xmlns:hp="http://schemas.haansoft.com/office/presentation/8.0" lang="ko-KR" sz="1000" b="0" i="0" mc:Ignorable="hp" hp:hslEmbossed="0">
              <a:solidFill>
                <a:schemeClr val="tx1"/>
              </a:solidFill>
              <a:latin typeface="Arial"/>
              <a:sym typeface="Wingdings"/>
            </a:endParaRPr>
          </a:p>
        </p:txBody>
      </p:sp>
      <p:sp>
        <p:nvSpPr>
          <p:cNvPr id="5" name="바닥글 개체 틀 4"/>
          <p:cNvSpPr>
            <a:spLocks noGrp="1"/>
          </p:cNvSpPr>
          <p:nvPr>
            <p:ph type="ftr" sz="quarter" idx="3"/>
          </p:nvPr>
        </p:nvSpPr>
        <p:spPr>
          <a:xfrm>
            <a:off x="3811750" y="6251242"/>
            <a:ext cx="2896892" cy="457401"/>
          </a:xfrm>
          <a:prstGeom prst="rect">
            <a:avLst/>
          </a:prstGeom>
          <a:noFill/>
          <a:ln w="25400" cap="flat" cmpd="sng" algn="ctr">
            <a:noFill/>
            <a:prstDash val="solid"/>
            <a:round/>
          </a:ln>
        </p:spPr>
        <p:txBody>
          <a:bodyPr vert="horz" wrap="square" lIns="90000" tIns="46800" rIns="90000" bIns="46800" anchor="t">
            <a:noAutofit/>
          </a:bodyPr>
          <a:lstStyle>
            <a:lvl1pPr algn="ctr">
              <a:defRPr sz="1200">
                <a:solidFill>
                  <a:schemeClr val="tx1">
                    <a:tint val="75000"/>
                  </a:schemeClr>
                </a:solidFill>
              </a:defRPr>
            </a:lvl1pPr>
          </a:lstStyle>
          <a:p>
            <a:pPr marL="0" lvl="0" indent="0" algn="ctr">
              <a:lnSpc>
                <a:spcPct val="100000"/>
              </a:lnSpc>
              <a:spcBef>
                <a:spcPct val="0"/>
              </a:spcBef>
              <a:spcAft>
                <a:spcPct val="0"/>
              </a:spcAft>
              <a:buNone/>
              <a:defRPr lang="ko-KR" altLang="en-US"/>
            </a:pPr>
            <a:r>
              <a:rPr xmlns:mc="http://schemas.openxmlformats.org/markup-compatibility/2006" xmlns:hp="http://schemas.haansoft.com/office/presentation/8.0" lang="ko-KR" sz="1000" b="0" i="0" mc:Ignorable="hp" hp:hslEmbossed="0">
                <a:solidFill>
                  <a:schemeClr val="tx1"/>
                </a:solidFill>
                <a:latin typeface="Arial"/>
                <a:sym typeface="Wingdings"/>
              </a:rPr>
              <a:t/>
            </a:r>
            <a:endParaRPr xmlns:mc="http://schemas.openxmlformats.org/markup-compatibility/2006" xmlns:hp="http://schemas.haansoft.com/office/presentation/8.0" lang="ko-KR" sz="1000" b="0" i="0" mc:Ignorable="hp" hp:hslEmbossed="0">
              <a:solidFill>
                <a:schemeClr val="tx1"/>
              </a:solidFill>
              <a:latin typeface="Arial"/>
              <a:sym typeface="Wingdings"/>
            </a:endParaRPr>
          </a:p>
        </p:txBody>
      </p:sp>
      <p:sp>
        <p:nvSpPr>
          <p:cNvPr id="6" name="슬라이드 번호 개체 틀 5"/>
          <p:cNvSpPr>
            <a:spLocks noGrp="1"/>
          </p:cNvSpPr>
          <p:nvPr>
            <p:ph type="sldNum" sz="quarter" idx="4"/>
          </p:nvPr>
        </p:nvSpPr>
        <p:spPr>
          <a:xfrm>
            <a:off x="2210790" y="6251242"/>
            <a:ext cx="1219773" cy="457401"/>
          </a:xfrm>
          <a:prstGeom prst="rect">
            <a:avLst/>
          </a:prstGeom>
          <a:noFill/>
          <a:ln w="25400" cap="flat" cmpd="sng" algn="ctr">
            <a:noFill/>
            <a:prstDash val="solid"/>
            <a:round/>
          </a:ln>
        </p:spPr>
        <p:txBody>
          <a:bodyPr vert="horz" wrap="square" lIns="90000" tIns="46800" rIns="90000" bIns="46800" anchor="t">
            <a:noAutofit/>
          </a:bodyPr>
          <a:lstStyle>
            <a:lvl1pPr algn="r">
              <a:defRPr sz="1200">
                <a:solidFill>
                  <a:schemeClr val="tx1">
                    <a:tint val="75000"/>
                  </a:schemeClr>
                </a:solidFill>
              </a:defRPr>
            </a:lvl1pPr>
          </a:lstStyle>
          <a:p>
            <a:pPr marL="0" lvl="0" indent="0" algn="l">
              <a:lnSpc>
                <a:spcPct val="100000"/>
              </a:lnSpc>
              <a:spcBef>
                <a:spcPct val="0"/>
              </a:spcBef>
              <a:spcAft>
                <a:spcPct val="0"/>
              </a:spcAft>
              <a:buNone/>
              <a:defRPr lang="ko-KR" altLang="en-US"/>
            </a:pPr>
            <a:fld id="{AD22CD3B-FDDF-4998-970C-76E6E0BEC65F}" type="slidenum">
              <a:rPr xmlns:mc="http://schemas.openxmlformats.org/markup-compatibility/2006" xmlns:hp="http://schemas.haansoft.com/office/presentation/8.0" lang="ko-KR" sz="1400" b="0" i="0" mc:Ignorable="hp" hp:hslEmbossed="0">
                <a:solidFill>
                  <a:schemeClr val="tx1"/>
                </a:solidFill>
                <a:latin typeface="Arial"/>
                <a:sym typeface="Wingdings"/>
              </a:rPr>
              <a:pPr marL="0" lvl="0" indent="0" algn="l">
                <a:lnSpc>
                  <a:spcPct val="100000"/>
                </a:lnSpc>
                <a:spcBef>
                  <a:spcPct val="0"/>
                </a:spcBef>
                <a:spcAft>
                  <a:spcPct val="0"/>
                </a:spcAft>
                <a:buNone/>
                <a:defRPr lang="ko-KR" altLang="en-US"/>
              </a:pPr>
              <a:t>‹#›</a:t>
            </a:fld>
            <a:endParaRPr xmlns:mc="http://schemas.openxmlformats.org/markup-compatibility/2006" xmlns:hp="http://schemas.haansoft.com/office/presentation/8.0" lang="ko-KR" sz="1400" b="0" i="0" mc:Ignorable="hp" hp:hslEmbossed="0">
              <a:solidFill>
                <a:schemeClr val="tx1"/>
              </a:solidFill>
              <a:latin typeface="Arial"/>
              <a:sym typeface="Wingdings"/>
            </a:endParaRPr>
          </a:p>
        </p:txBody>
      </p:sp>
      <p:cxnSp>
        <p:nvCxnSpPr>
          <p:cNvPr id="4098" name=""/>
          <p:cNvCxnSpPr/>
          <p:nvPr/>
        </p:nvCxnSpPr>
        <p:spPr>
          <a:xfrm>
            <a:off x="1905875" y="1219773"/>
            <a:ext cx="0" cy="2058305"/>
          </a:xfrm>
          <a:prstGeom prst="line">
            <a:avLst/>
          </a:prstGeom>
          <a:ln w="34896" cap="flat" cmpd="sng" algn="ctr">
            <a:solidFill>
              <a:schemeClr val="tx2"/>
            </a:solidFill>
            <a:prstDash val="solid"/>
            <a:round/>
          </a:ln>
        </p:spPr>
      </p:cxnSp>
      <p:sp>
        <p:nvSpPr>
          <p:cNvPr id="4099" name=""/>
          <p:cNvSpPr/>
          <p:nvPr/>
        </p:nvSpPr>
        <p:spPr>
          <a:xfrm>
            <a:off x="163596" y="2104369"/>
            <a:ext cx="347796" cy="347852"/>
          </a:xfrm>
          <a:prstGeom prst="ellipse">
            <a:avLst/>
          </a:prstGeom>
          <a:solidFill>
            <a:schemeClr val="tx1"/>
          </a:solidFill>
          <a:ln w="25400" cap="flat" cmpd="sng" algn="ctr">
            <a:noFill/>
            <a:prstDash val="solid"/>
            <a:round/>
          </a:ln>
        </p:spPr>
      </p:sp>
      <p:sp>
        <p:nvSpPr>
          <p:cNvPr id="4100" name=""/>
          <p:cNvSpPr/>
          <p:nvPr/>
        </p:nvSpPr>
        <p:spPr>
          <a:xfrm>
            <a:off x="740094" y="2105988"/>
            <a:ext cx="349416" cy="347796"/>
          </a:xfrm>
          <a:prstGeom prst="ellipse">
            <a:avLst/>
          </a:prstGeom>
          <a:solidFill>
            <a:schemeClr val="accent1"/>
          </a:solidFill>
          <a:ln w="25400" cap="flat" cmpd="sng" algn="ctr">
            <a:noFill/>
            <a:prstDash val="solid"/>
            <a:round/>
          </a:ln>
        </p:spPr>
      </p:sp>
      <p:sp>
        <p:nvSpPr>
          <p:cNvPr id="4101" name=""/>
          <p:cNvSpPr/>
          <p:nvPr/>
        </p:nvSpPr>
        <p:spPr>
          <a:xfrm>
            <a:off x="1318211" y="2105988"/>
            <a:ext cx="347852" cy="347796"/>
          </a:xfrm>
          <a:prstGeom prst="ellipse">
            <a:avLst/>
          </a:prstGeom>
          <a:solidFill>
            <a:schemeClr val="accent2"/>
          </a:solidFill>
          <a:ln w="25400" cap="flat" cmpd="sng" algn="ctr">
            <a:noFill/>
            <a:prstDash val="solid"/>
            <a:round/>
          </a:ln>
        </p:spPr>
      </p:sp>
    </p:spTree>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Lst>
  <p:transition xmlns:mc="http://schemas.openxmlformats.org/markup-compatibility/2006" xmlns:hp="http://schemas.haansoft.com/office/presentation/8.0" mc:Ignorable="hp" hp:hslDur="500"/>
  <p:txStyles>
    <p:titleStyle>
      <a:lvl1pPr algn="ctr" defTabSz="914400" rtl="0" eaLnBrk="1" latinLnBrk="1" hangingPunct="1">
        <a:spcBef>
          <a:spcPct val="0"/>
        </a:spcBef>
        <a:buNone/>
        <a:defRPr sz="4400" kern="1200">
          <a:solidFill>
            <a:schemeClr val="tx1"/>
          </a:solidFill>
          <a:latin typeface="+mj-lt"/>
          <a:ea typeface="+mj-ea"/>
          <a:cs typeface="+mj-cs"/>
        </a:defRPr>
      </a:lvl1pPr>
      <a:lvl2pPr eaLnBrk="1" latinLnBrk="1" hangingPunct="1">
        <a:defRPr>
          <a:solidFill>
            <a:schemeClr val="tx2"/>
          </a:solidFill>
        </a:defRPr>
      </a:lvl2pPr>
      <a:lvl3pPr eaLnBrk="1" latinLnBrk="1" hangingPunct="1">
        <a:defRPr>
          <a:solidFill>
            <a:schemeClr val="tx2"/>
          </a:solidFill>
        </a:defRPr>
      </a:lvl3pPr>
      <a:lvl4pPr eaLnBrk="1" latinLnBrk="1" hangingPunct="1">
        <a:defRPr>
          <a:solidFill>
            <a:schemeClr val="tx2"/>
          </a:solidFill>
        </a:defRPr>
      </a:lvl4pPr>
      <a:lvl5pPr eaLnBrk="1" latinLnBrk="1" hangingPunct="1">
        <a:defRPr>
          <a:solidFill>
            <a:schemeClr val="tx2"/>
          </a:solidFill>
        </a:defRPr>
      </a:lvl5pPr>
      <a:lvl6pPr eaLnBrk="1" latinLnBrk="1" hangingPunct="1">
        <a:defRPr>
          <a:solidFill>
            <a:schemeClr val="tx2"/>
          </a:solidFill>
        </a:defRPr>
      </a:lvl6pPr>
      <a:lvl7pPr eaLnBrk="1" latinLnBrk="1" hangingPunct="1">
        <a:defRPr>
          <a:solidFill>
            <a:schemeClr val="tx2"/>
          </a:solidFill>
        </a:defRPr>
      </a:lvl7pPr>
      <a:lvl8pPr eaLnBrk="1" latinLnBrk="1" hangingPunct="1">
        <a:defRPr>
          <a:solidFill>
            <a:schemeClr val="tx2"/>
          </a:solidFill>
        </a:defRPr>
      </a:lvl8pPr>
      <a:lvl9pPr eaLnBrk="1" latinLnBrk="1" hangingPunct="1">
        <a:defRPr>
          <a:solidFill>
            <a:schemeClr val="tx2"/>
          </a:solidFill>
        </a:defRPr>
      </a:lvl9pPr>
    </p:titleStyle>
    <p:bodyStyle>
      <a:lvl1pPr marL="342900" indent="-342900" algn="l" defTabSz="914400" rtl="0" eaLnBrk="1" latinLnBrk="1" hangingPunct="1">
        <a:spcBef>
          <a:spcPct val="20000"/>
        </a:spcBef>
        <a:buFont typeface="Arial"/>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5.xml><?xml version="1.0" encoding="utf-8"?>
<p:sldMaster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bg>
      <p:bgPr shadeToTitle="0">
        <a:solidFill>
          <a:schemeClr val="bg1">
            <a:alpha val="100000"/>
          </a:schemeClr>
        </a:solidFill>
      </p:bgPr>
    </p:bg>
    <p:spTree>
      <p:nvGrpSpPr>
        <p:cNvPr id="1" name=""/>
        <p:cNvGrpSpPr/>
        <p:nvPr/>
      </p:nvGrpSpPr>
      <p:grpSpPr>
        <a:xfrm>
          <a:off x="0" y="0"/>
          <a:ext cx="0" cy="0"/>
          <a:chOff x="0" y="0"/>
          <a:chExt cx="0" cy="0"/>
        </a:xfrm>
      </p:grpSpPr>
      <p:sp>
        <p:nvSpPr>
          <p:cNvPr id="2" name="제목 개체 틀 1"/>
          <p:cNvSpPr>
            <a:spLocks noGrp="1"/>
          </p:cNvSpPr>
          <p:nvPr>
            <p:ph type="title" idx="0"/>
          </p:nvPr>
        </p:nvSpPr>
        <p:spPr>
          <a:xfrm>
            <a:off x="457406" y="274763"/>
            <a:ext cx="8233321" cy="1143521"/>
          </a:xfrm>
          <a:prstGeom prst="rect">
            <a:avLst/>
          </a:prstGeom>
        </p:spPr>
        <p:txBody>
          <a:bodyPr vert="horz" lIns="91440" tIns="45720" rIns="91440" bIns="45720" anchor="ctr">
            <a:normAutofit lnSpcReduction="0"/>
          </a:bodyPr>
          <a:lstStyle/>
          <a:p>
            <a:pPr lvl="0">
              <a:defRPr lang="ko-KR" altLang="en-US"/>
            </a:pPr>
            <a:r>
              <a:rPr lang="ko-KR" altLang="en-US"/>
              <a:t>마스터 제목 스타일 편집</a:t>
            </a:r>
            <a:endParaRPr lang="ko-KR" altLang="en-US"/>
          </a:p>
        </p:txBody>
      </p:sp>
      <p:sp>
        <p:nvSpPr>
          <p:cNvPr id="3" name="텍스트 개체 틀 2"/>
          <p:cNvSpPr>
            <a:spLocks noGrp="1"/>
          </p:cNvSpPr>
          <p:nvPr>
            <p:ph type="body" idx="1"/>
          </p:nvPr>
        </p:nvSpPr>
        <p:spPr>
          <a:xfrm>
            <a:off x="457406" y="1600930"/>
            <a:ext cx="8233321" cy="4528028"/>
          </a:xfrm>
          <a:prstGeom prst="rect">
            <a:avLst/>
          </a:prstGeom>
        </p:spPr>
        <p:txBody>
          <a:bodyPr vert="horz" lIns="91440" tIns="45720" rIns="91440" bIns="45720">
            <a:normAutofit lnSpcReduction="0"/>
          </a:bodyPr>
          <a:lstStyle/>
          <a:p>
            <a:pPr lvl="0">
              <a:defRPr lang="ko-KR" altLang="en-US"/>
            </a:pPr>
            <a:r>
              <a:rPr lang="ko-KR" altLang="en-US"/>
              <a:t>마스터 텍스트 스타일을 편집합니다</a:t>
            </a:r>
            <a:endParaRPr lang="ko-KR" altLang="en-US"/>
          </a:p>
          <a:p>
            <a:pPr lvl="1">
              <a:defRPr lang="ko-KR" altLang="en-US"/>
            </a:pPr>
            <a:r>
              <a:rPr lang="ko-KR" altLang="en-US"/>
              <a:t>둘째 수준</a:t>
            </a:r>
            <a:endParaRPr lang="ko-KR" altLang="en-US"/>
          </a:p>
          <a:p>
            <a:pPr lvl="2">
              <a:defRPr lang="ko-KR" altLang="en-US"/>
            </a:pPr>
            <a:r>
              <a:rPr lang="ko-KR" altLang="en-US"/>
              <a:t>셋째 수준</a:t>
            </a:r>
            <a:endParaRPr lang="ko-KR" altLang="en-US"/>
          </a:p>
          <a:p>
            <a:pPr lvl="3">
              <a:defRPr lang="ko-KR" altLang="en-US"/>
            </a:pPr>
            <a:r>
              <a:rPr lang="ko-KR" altLang="en-US"/>
              <a:t>넷째 수준</a:t>
            </a:r>
            <a:endParaRPr lang="ko-KR" altLang="en-US"/>
          </a:p>
          <a:p>
            <a:pPr lvl="4">
              <a:defRPr lang="ko-KR" altLang="en-US"/>
            </a:pPr>
            <a:r>
              <a:rPr lang="ko-KR" altLang="en-US"/>
              <a:t>다섯째 수준</a:t>
            </a:r>
            <a:endParaRPr lang="ko-KR" altLang="en-US"/>
          </a:p>
        </p:txBody>
      </p:sp>
      <p:sp>
        <p:nvSpPr>
          <p:cNvPr id="4" name="날짜 개체 틀 3"/>
          <p:cNvSpPr>
            <a:spLocks noGrp="1"/>
          </p:cNvSpPr>
          <p:nvPr>
            <p:ph type="dt" sz="half" idx="2"/>
          </p:nvPr>
        </p:nvSpPr>
        <p:spPr>
          <a:xfrm>
            <a:off x="457406" y="6359250"/>
            <a:ext cx="2134564" cy="365291"/>
          </a:xfrm>
          <a:prstGeom prst="rect">
            <a:avLst/>
          </a:prstGeom>
        </p:spPr>
        <p:txBody>
          <a:bodyPr vert="horz" lIns="91440" tIns="45720" rIns="91440" bIns="45720" anchor="ctr"/>
          <a:lstStyle>
            <a:lvl1pPr algn="l">
              <a:defRPr sz="1200">
                <a:solidFill>
                  <a:schemeClr val="tx1">
                    <a:tint val="75000"/>
                  </a:schemeClr>
                </a:solidFill>
              </a:defRPr>
            </a:lvl1pPr>
          </a:lstStyle>
          <a:p>
            <a:pPr lvl="0">
              <a:defRPr lang="ko-KR" altLang="en-US"/>
            </a:pPr>
            <a:fld id="{D422D86A-5F52-4165-8473-F1B836277586}" type="datetime1">
              <a:rPr lang="ko-KR" altLang="en-US"/>
              <a:pPr lvl="0">
                <a:defRPr lang="ko-KR" altLang="en-US"/>
              </a:pPr>
              <a:t>2015-09-18</a:t>
            </a:fld>
            <a:endParaRPr lang="ko-KR" altLang="en-US"/>
          </a:p>
        </p:txBody>
      </p:sp>
      <p:sp>
        <p:nvSpPr>
          <p:cNvPr id="5" name="바닥글 개체 틀 4"/>
          <p:cNvSpPr>
            <a:spLocks noGrp="1"/>
          </p:cNvSpPr>
          <p:nvPr>
            <p:ph type="ftr" sz="quarter" idx="3"/>
          </p:nvPr>
        </p:nvSpPr>
        <p:spPr>
          <a:xfrm>
            <a:off x="3125612" y="6359250"/>
            <a:ext cx="2896909" cy="365291"/>
          </a:xfrm>
          <a:prstGeom prst="rect">
            <a:avLst/>
          </a:prstGeom>
        </p:spPr>
        <p:txBody>
          <a:bodyPr vert="horz" lIns="91440" tIns="45720" rIns="91440" bIns="45720" anchor="ctr"/>
          <a:lstStyle>
            <a:lvl1pPr algn="ctr">
              <a:defRPr sz="1200">
                <a:solidFill>
                  <a:schemeClr val="tx1">
                    <a:tint val="75000"/>
                  </a:schemeClr>
                </a:solidFill>
              </a:defRPr>
            </a:lvl1pPr>
          </a:lstStyle>
          <a:p>
            <a:pPr lvl="0">
              <a:defRPr lang="ko-KR" altLang="en-US"/>
            </a:pPr>
            <a:r>
              <a:rPr lang="ko-KR" altLang="en-US"/>
              <a:t/>
            </a:r>
            <a:endParaRPr lang="ko-KR" altLang="en-US"/>
          </a:p>
        </p:txBody>
      </p:sp>
      <p:sp>
        <p:nvSpPr>
          <p:cNvPr id="6" name="슬라이드 번호 개체 틀 5"/>
          <p:cNvSpPr>
            <a:spLocks noGrp="1"/>
          </p:cNvSpPr>
          <p:nvPr>
            <p:ph type="sldNum" sz="quarter" idx="4"/>
          </p:nvPr>
        </p:nvSpPr>
        <p:spPr>
          <a:xfrm>
            <a:off x="3851449" y="9432447"/>
            <a:ext cx="2947702" cy="497099"/>
          </a:xfrm>
          <a:prstGeom prst="rect">
            <a:avLst/>
          </a:prstGeom>
          <a:noFill/>
          <a:ln w="25400" cap="flat" cmpd="sng" algn="ctr">
            <a:noFill/>
            <a:prstDash val="solid"/>
            <a:round/>
          </a:ln>
        </p:spPr>
        <p:txBody>
          <a:bodyPr vert="horz" wrap="square" lIns="92124" tIns="46061" rIns="92124" bIns="46061" anchor="b">
            <a:noAutofit/>
          </a:bodyPr>
          <a:lstStyle>
            <a:lvl1pPr algn="r">
              <a:defRPr sz="1200">
                <a:solidFill>
                  <a:schemeClr val="tx1">
                    <a:tint val="75000"/>
                  </a:schemeClr>
                </a:solidFill>
              </a:defRPr>
            </a:lvl1pPr>
          </a:lstStyle>
          <a:p>
            <a:pPr marL="0" lvl="0" indent="0" algn="r" defTabSz="966173">
              <a:lnSpc>
                <a:spcPct val="100000"/>
              </a:lnSpc>
              <a:spcBef>
                <a:spcPct val="0"/>
              </a:spcBef>
              <a:spcAft>
                <a:spcPct val="0"/>
              </a:spcAft>
              <a:buNone/>
              <a:defRPr lang="ko-KR" altLang="en-US"/>
            </a:pPr>
            <a:fld id="{AD22CD3B-FDDF-4998-970C-76E6E0BEC65F}" type="slidenum">
              <a:rPr xmlns:mc="http://schemas.openxmlformats.org/markup-compatibility/2006" xmlns:hp="http://schemas.haansoft.com/office/presentation/8.0" lang="ko-KR" sz="1200" b="0" i="0" mc:Ignorable="hp" hp:hslEmbossed="0">
                <a:solidFill>
                  <a:schemeClr val="tx1"/>
                </a:solidFill>
                <a:latin typeface="Arial"/>
                <a:ea typeface="Wingdings"/>
                <a:sym typeface="Wingdings"/>
              </a:rPr>
              <a:pPr marL="0" lvl="0" indent="0" algn="r" defTabSz="966173">
                <a:lnSpc>
                  <a:spcPct val="100000"/>
                </a:lnSpc>
                <a:spcBef>
                  <a:spcPct val="0"/>
                </a:spcBef>
                <a:spcAft>
                  <a:spcPct val="0"/>
                </a:spcAft>
                <a:buNone/>
                <a:defRPr lang="ko-KR" altLang="en-US"/>
              </a:pPr>
              <a:t>‹#›</a:t>
            </a:fld>
            <a:endParaRPr xmlns:mc="http://schemas.openxmlformats.org/markup-compatibility/2006" xmlns:hp="http://schemas.haansoft.com/office/presentation/8.0" lang="ko-KR" sz="1200" b="0" i="0" mc:Ignorable="hp" hp:hslEmbossed="0">
              <a:solidFill>
                <a:schemeClr val="tx1"/>
              </a:solidFill>
              <a:latin typeface="Arial"/>
              <a:ea typeface="Wingdings"/>
              <a:sym typeface="Wingdings"/>
            </a:endParaRPr>
          </a:p>
        </p:txBody>
      </p:sp>
      <p:sp>
        <p:nvSpPr>
          <p:cNvPr id="31746" name=""/>
          <p:cNvSpPr/>
          <p:nvPr/>
        </p:nvSpPr>
        <p:spPr>
          <a:xfrm>
            <a:off x="0" y="0"/>
            <a:ext cx="2947758" cy="497099"/>
          </a:xfrm>
          <a:prstGeom prst="rect">
            <a:avLst/>
          </a:prstGeom>
          <a:noFill/>
          <a:ln w="25400" cap="flat" cmpd="sng" algn="ctr">
            <a:noFill/>
            <a:prstDash val="solid"/>
            <a:round/>
          </a:ln>
        </p:spPr>
      </p:sp>
      <p:sp>
        <p:nvSpPr>
          <p:cNvPr id="31747" name=""/>
          <p:cNvSpPr/>
          <p:nvPr/>
        </p:nvSpPr>
        <p:spPr>
          <a:xfrm>
            <a:off x="3851449" y="0"/>
            <a:ext cx="2947702" cy="497099"/>
          </a:xfrm>
          <a:prstGeom prst="rect">
            <a:avLst/>
          </a:prstGeom>
          <a:noFill/>
          <a:ln w="25400" cap="flat" cmpd="sng" algn="ctr">
            <a:noFill/>
            <a:prstDash val="solid"/>
            <a:round/>
          </a:ln>
        </p:spPr>
      </p:sp>
      <p:sp>
        <p:nvSpPr>
          <p:cNvPr id="31748" name=""/>
          <p:cNvSpPr/>
          <p:nvPr/>
        </p:nvSpPr>
        <p:spPr>
          <a:xfrm>
            <a:off x="917984" y="744896"/>
            <a:ext cx="4964801" cy="3724369"/>
          </a:xfrm>
          <a:prstGeom prst="rect">
            <a:avLst/>
          </a:prstGeom>
          <a:noFill/>
          <a:ln w="9491" cap="flat" cmpd="sng" algn="ctr">
            <a:solidFill>
              <a:srgbClr val="000000"/>
            </a:solidFill>
            <a:prstDash val="solid"/>
            <a:round/>
          </a:ln>
        </p:spPr>
      </p:sp>
      <p:sp>
        <p:nvSpPr>
          <p:cNvPr id="31750" name=""/>
          <p:cNvSpPr/>
          <p:nvPr/>
        </p:nvSpPr>
        <p:spPr>
          <a:xfrm>
            <a:off x="0" y="9432447"/>
            <a:ext cx="2947758" cy="497099"/>
          </a:xfrm>
          <a:prstGeom prst="rect">
            <a:avLst/>
          </a:prstGeom>
          <a:noFill/>
          <a:ln w="25400" cap="flat" cmpd="sng" algn="ctr">
            <a:noFill/>
            <a:prstDash val="solid"/>
            <a:round/>
          </a:ln>
        </p:spPr>
      </p:sp>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transition xmlns:mc="http://schemas.openxmlformats.org/markup-compatibility/2006" xmlns:hp="http://schemas.haansoft.com/office/presentation/8.0" mc:Ignorable="hp" hp:hslDur="500"/>
  <p:txStyles>
    <p:titleStyle>
      <a:lvl1pPr algn="ctr" defTabSz="914400" rtl="0" eaLnBrk="1" latinLnBrk="1" hangingPunct="1">
        <a:spcBef>
          <a:spcPct val="0"/>
        </a:spcBef>
        <a:buNone/>
        <a:defRPr sz="4400" kern="1200">
          <a:solidFill>
            <a:schemeClr val="tx1"/>
          </a:solidFill>
          <a:latin typeface="+mj-lt"/>
          <a:ea typeface="+mj-ea"/>
          <a:cs typeface="+mj-cs"/>
        </a:defRPr>
      </a:lvl1pPr>
      <a:lvl2pPr eaLnBrk="1" latinLnBrk="1" hangingPunct="1">
        <a:defRPr>
          <a:solidFill>
            <a:schemeClr val="tx2"/>
          </a:solidFill>
        </a:defRPr>
      </a:lvl2pPr>
      <a:lvl3pPr eaLnBrk="1" latinLnBrk="1" hangingPunct="1">
        <a:defRPr>
          <a:solidFill>
            <a:schemeClr val="tx2"/>
          </a:solidFill>
        </a:defRPr>
      </a:lvl3pPr>
      <a:lvl4pPr eaLnBrk="1" latinLnBrk="1" hangingPunct="1">
        <a:defRPr>
          <a:solidFill>
            <a:schemeClr val="tx2"/>
          </a:solidFill>
        </a:defRPr>
      </a:lvl4pPr>
      <a:lvl5pPr eaLnBrk="1" latinLnBrk="1" hangingPunct="1">
        <a:defRPr>
          <a:solidFill>
            <a:schemeClr val="tx2"/>
          </a:solidFill>
        </a:defRPr>
      </a:lvl5pPr>
      <a:lvl6pPr eaLnBrk="1" latinLnBrk="1" hangingPunct="1">
        <a:defRPr>
          <a:solidFill>
            <a:schemeClr val="tx2"/>
          </a:solidFill>
        </a:defRPr>
      </a:lvl6pPr>
      <a:lvl7pPr eaLnBrk="1" latinLnBrk="1" hangingPunct="1">
        <a:defRPr>
          <a:solidFill>
            <a:schemeClr val="tx2"/>
          </a:solidFill>
        </a:defRPr>
      </a:lvl7pPr>
      <a:lvl8pPr eaLnBrk="1" latinLnBrk="1" hangingPunct="1">
        <a:defRPr>
          <a:solidFill>
            <a:schemeClr val="tx2"/>
          </a:solidFill>
        </a:defRPr>
      </a:lvl8pPr>
      <a:lvl9pPr eaLnBrk="1" latinLnBrk="1" hangingPunct="1">
        <a:defRPr>
          <a:solidFill>
            <a:schemeClr val="tx2"/>
          </a:solidFill>
        </a:defRPr>
      </a:lvl9pPr>
    </p:titleStyle>
    <p:bodyStyle>
      <a:lvl1pPr marL="342900" indent="-342900" algn="l" defTabSz="914400" rtl="0" eaLnBrk="1" latinLnBrk="1" hangingPunct="1">
        <a:spcBef>
          <a:spcPct val="20000"/>
        </a:spcBef>
        <a:buFont typeface="Arial"/>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6.xml><?xml version="1.0" encoding="utf-8"?>
<p:sldMaster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bg>
      <p:bgPr shadeToTitle="0">
        <a:solidFill>
          <a:schemeClr val="bg1">
            <a:alpha val="100000"/>
          </a:schemeClr>
        </a:solidFill>
      </p:bgPr>
    </p:bg>
    <p:spTree>
      <p:nvGrpSpPr>
        <p:cNvPr id="1" name=""/>
        <p:cNvGrpSpPr/>
        <p:nvPr/>
      </p:nvGrpSpPr>
      <p:grpSpPr>
        <a:xfrm>
          <a:off x="0" y="0"/>
          <a:ext cx="0" cy="0"/>
          <a:chOff x="0" y="0"/>
          <a:chExt cx="0" cy="0"/>
        </a:xfrm>
      </p:grpSpPr>
      <p:sp>
        <p:nvSpPr>
          <p:cNvPr id="2" name="제목 개체 틀 1"/>
          <p:cNvSpPr>
            <a:spLocks noGrp="1"/>
          </p:cNvSpPr>
          <p:nvPr>
            <p:ph type="title" idx="0"/>
          </p:nvPr>
        </p:nvSpPr>
        <p:spPr>
          <a:xfrm>
            <a:off x="457406" y="274763"/>
            <a:ext cx="8233321" cy="1143521"/>
          </a:xfrm>
          <a:prstGeom prst="rect">
            <a:avLst/>
          </a:prstGeom>
        </p:spPr>
        <p:txBody>
          <a:bodyPr vert="horz" lIns="91440" tIns="45720" rIns="91440" bIns="45720" anchor="ctr">
            <a:normAutofit lnSpcReduction="0"/>
          </a:bodyPr>
          <a:lstStyle/>
          <a:p>
            <a:pPr lvl="0">
              <a:defRPr lang="ko-KR" altLang="en-US"/>
            </a:pPr>
            <a:r>
              <a:rPr lang="ko-KR" altLang="en-US"/>
              <a:t>마스터 제목 스타일 편집</a:t>
            </a:r>
            <a:endParaRPr lang="ko-KR" altLang="en-US"/>
          </a:p>
        </p:txBody>
      </p:sp>
      <p:sp>
        <p:nvSpPr>
          <p:cNvPr id="3" name="텍스트 개체 틀 2"/>
          <p:cNvSpPr>
            <a:spLocks noGrp="1"/>
          </p:cNvSpPr>
          <p:nvPr>
            <p:ph type="body" idx="1"/>
          </p:nvPr>
        </p:nvSpPr>
        <p:spPr>
          <a:xfrm>
            <a:off x="457406" y="1600930"/>
            <a:ext cx="8233321" cy="4528028"/>
          </a:xfrm>
          <a:prstGeom prst="rect">
            <a:avLst/>
          </a:prstGeom>
        </p:spPr>
        <p:txBody>
          <a:bodyPr vert="horz" lIns="91440" tIns="45720" rIns="91440" bIns="45720">
            <a:normAutofit lnSpcReduction="0"/>
          </a:bodyPr>
          <a:lstStyle/>
          <a:p>
            <a:pPr lvl="0">
              <a:defRPr lang="ko-KR" altLang="en-US"/>
            </a:pPr>
            <a:r>
              <a:rPr lang="ko-KR" altLang="en-US"/>
              <a:t>마스터 텍스트 스타일을 편집합니다</a:t>
            </a:r>
            <a:endParaRPr lang="ko-KR" altLang="en-US"/>
          </a:p>
          <a:p>
            <a:pPr lvl="1">
              <a:defRPr lang="ko-KR" altLang="en-US"/>
            </a:pPr>
            <a:r>
              <a:rPr lang="ko-KR" altLang="en-US"/>
              <a:t>둘째 수준</a:t>
            </a:r>
            <a:endParaRPr lang="ko-KR" altLang="en-US"/>
          </a:p>
          <a:p>
            <a:pPr lvl="2">
              <a:defRPr lang="ko-KR" altLang="en-US"/>
            </a:pPr>
            <a:r>
              <a:rPr lang="ko-KR" altLang="en-US"/>
              <a:t>셋째 수준</a:t>
            </a:r>
            <a:endParaRPr lang="ko-KR" altLang="en-US"/>
          </a:p>
          <a:p>
            <a:pPr lvl="3">
              <a:defRPr lang="ko-KR" altLang="en-US"/>
            </a:pPr>
            <a:r>
              <a:rPr lang="ko-KR" altLang="en-US"/>
              <a:t>넷째 수준</a:t>
            </a:r>
            <a:endParaRPr lang="ko-KR" altLang="en-US"/>
          </a:p>
          <a:p>
            <a:pPr lvl="4">
              <a:defRPr lang="ko-KR" altLang="en-US"/>
            </a:pPr>
            <a:r>
              <a:rPr lang="ko-KR" altLang="en-US"/>
              <a:t>다섯째 수준</a:t>
            </a:r>
            <a:endParaRPr lang="ko-KR" altLang="en-US"/>
          </a:p>
        </p:txBody>
      </p:sp>
      <p:sp>
        <p:nvSpPr>
          <p:cNvPr id="4" name="날짜 개체 틀 3"/>
          <p:cNvSpPr>
            <a:spLocks noGrp="1"/>
          </p:cNvSpPr>
          <p:nvPr>
            <p:ph type="dt" sz="half" idx="2"/>
          </p:nvPr>
        </p:nvSpPr>
        <p:spPr>
          <a:xfrm>
            <a:off x="457406" y="6359250"/>
            <a:ext cx="2134564" cy="365291"/>
          </a:xfrm>
          <a:prstGeom prst="rect">
            <a:avLst/>
          </a:prstGeom>
        </p:spPr>
        <p:txBody>
          <a:bodyPr vert="horz" lIns="91440" tIns="45720" rIns="91440" bIns="45720" anchor="ctr"/>
          <a:lstStyle>
            <a:lvl1pPr algn="l">
              <a:defRPr sz="1200">
                <a:solidFill>
                  <a:schemeClr val="tx1">
                    <a:tint val="75000"/>
                  </a:schemeClr>
                </a:solidFill>
              </a:defRPr>
            </a:lvl1pPr>
          </a:lstStyle>
          <a:p>
            <a:pPr lvl="0">
              <a:defRPr lang="ko-KR" altLang="en-US"/>
            </a:pPr>
            <a:fld id="{D422D86A-5F52-4165-8473-F1B836277586}" type="datetime1">
              <a:rPr lang="ko-KR" altLang="en-US"/>
              <a:pPr lvl="0">
                <a:defRPr lang="ko-KR" altLang="en-US"/>
              </a:pPr>
              <a:t>2015-09-18</a:t>
            </a:fld>
            <a:endParaRPr lang="ko-KR" altLang="en-US"/>
          </a:p>
        </p:txBody>
      </p:sp>
      <p:sp>
        <p:nvSpPr>
          <p:cNvPr id="5" name="바닥글 개체 틀 4"/>
          <p:cNvSpPr>
            <a:spLocks noGrp="1"/>
          </p:cNvSpPr>
          <p:nvPr>
            <p:ph type="ftr" sz="quarter" idx="3"/>
          </p:nvPr>
        </p:nvSpPr>
        <p:spPr>
          <a:xfrm>
            <a:off x="3125612" y="6359250"/>
            <a:ext cx="2896909" cy="365291"/>
          </a:xfrm>
          <a:prstGeom prst="rect">
            <a:avLst/>
          </a:prstGeom>
        </p:spPr>
        <p:txBody>
          <a:bodyPr vert="horz" lIns="91440" tIns="45720" rIns="91440" bIns="45720" anchor="ctr"/>
          <a:lstStyle>
            <a:lvl1pPr algn="ctr">
              <a:defRPr sz="1200">
                <a:solidFill>
                  <a:schemeClr val="tx1">
                    <a:tint val="75000"/>
                  </a:schemeClr>
                </a:solidFill>
              </a:defRPr>
            </a:lvl1pPr>
          </a:lstStyle>
          <a:p>
            <a:pPr lvl="0">
              <a:defRPr lang="ko-KR" altLang="en-US"/>
            </a:pPr>
            <a:r>
              <a:rPr lang="ko-KR" altLang="en-US"/>
              <a:t/>
            </a:r>
            <a:endParaRPr lang="ko-KR" altLang="en-US"/>
          </a:p>
        </p:txBody>
      </p:sp>
      <p:sp>
        <p:nvSpPr>
          <p:cNvPr id="6" name="슬라이드 번호 개체 틀 5"/>
          <p:cNvSpPr>
            <a:spLocks noGrp="1"/>
          </p:cNvSpPr>
          <p:nvPr>
            <p:ph type="sldNum" sz="quarter" idx="4"/>
          </p:nvPr>
        </p:nvSpPr>
        <p:spPr>
          <a:xfrm>
            <a:off x="3851449" y="9432447"/>
            <a:ext cx="2947702" cy="497099"/>
          </a:xfrm>
          <a:prstGeom prst="rect">
            <a:avLst/>
          </a:prstGeom>
          <a:noFill/>
          <a:ln w="25400" cap="flat" cmpd="sng" algn="ctr">
            <a:noFill/>
            <a:prstDash val="solid"/>
            <a:round/>
          </a:ln>
        </p:spPr>
        <p:txBody>
          <a:bodyPr vert="horz" wrap="square" lIns="93577" tIns="46787" rIns="93577" bIns="46787" anchor="b">
            <a:noAutofit/>
          </a:bodyPr>
          <a:lstStyle>
            <a:lvl1pPr algn="r">
              <a:defRPr sz="1200">
                <a:solidFill>
                  <a:schemeClr val="tx1">
                    <a:tint val="75000"/>
                  </a:schemeClr>
                </a:solidFill>
              </a:defRPr>
            </a:lvl1pPr>
          </a:lstStyle>
          <a:p>
            <a:pPr marL="0" lvl="0" indent="0" algn="r" defTabSz="980467">
              <a:lnSpc>
                <a:spcPct val="100000"/>
              </a:lnSpc>
              <a:spcBef>
                <a:spcPct val="0"/>
              </a:spcBef>
              <a:spcAft>
                <a:spcPct val="0"/>
              </a:spcAft>
              <a:buNone/>
              <a:defRPr lang="ko-KR" altLang="en-US"/>
            </a:pPr>
            <a:fld id="{AD22CD3B-FDDF-4998-970C-76E6E0BEC65F}" type="slidenum">
              <a:rPr xmlns:mc="http://schemas.openxmlformats.org/markup-compatibility/2006" xmlns:hp="http://schemas.haansoft.com/office/presentation/8.0" lang="ko-KR" sz="1200" b="0" i="0" mc:Ignorable="hp" hp:hslEmbossed="0">
                <a:solidFill>
                  <a:schemeClr val="tx1"/>
                </a:solidFill>
                <a:latin typeface="Arial"/>
                <a:ea typeface="Wingdings"/>
                <a:sym typeface="Wingdings"/>
              </a:rPr>
              <a:pPr marL="0" lvl="0" indent="0" algn="r" defTabSz="980467">
                <a:lnSpc>
                  <a:spcPct val="100000"/>
                </a:lnSpc>
                <a:spcBef>
                  <a:spcPct val="0"/>
                </a:spcBef>
                <a:spcAft>
                  <a:spcPct val="0"/>
                </a:spcAft>
                <a:buNone/>
                <a:defRPr lang="ko-KR" altLang="en-US"/>
              </a:pPr>
              <a:t>‹#›</a:t>
            </a:fld>
            <a:endParaRPr xmlns:mc="http://schemas.openxmlformats.org/markup-compatibility/2006" xmlns:hp="http://schemas.haansoft.com/office/presentation/8.0" lang="ko-KR" sz="1200" b="0" i="0" mc:Ignorable="hp" hp:hslEmbossed="0">
              <a:solidFill>
                <a:schemeClr val="tx1"/>
              </a:solidFill>
              <a:latin typeface="Arial"/>
              <a:ea typeface="Wingdings"/>
              <a:sym typeface="Wingdings"/>
            </a:endParaRPr>
          </a:p>
        </p:txBody>
      </p:sp>
      <p:sp>
        <p:nvSpPr>
          <p:cNvPr id="41986" name=""/>
          <p:cNvSpPr/>
          <p:nvPr/>
        </p:nvSpPr>
        <p:spPr>
          <a:xfrm>
            <a:off x="0" y="0"/>
            <a:ext cx="2947758" cy="497099"/>
          </a:xfrm>
          <a:prstGeom prst="rect">
            <a:avLst/>
          </a:prstGeom>
          <a:noFill/>
          <a:ln w="25400" cap="flat" cmpd="sng" algn="ctr">
            <a:noFill/>
            <a:prstDash val="solid"/>
            <a:round/>
          </a:ln>
        </p:spPr>
      </p:sp>
      <p:sp>
        <p:nvSpPr>
          <p:cNvPr id="41987" name=""/>
          <p:cNvSpPr/>
          <p:nvPr/>
        </p:nvSpPr>
        <p:spPr>
          <a:xfrm>
            <a:off x="3851449" y="0"/>
            <a:ext cx="2947702" cy="497099"/>
          </a:xfrm>
          <a:prstGeom prst="rect">
            <a:avLst/>
          </a:prstGeom>
          <a:noFill/>
          <a:ln w="25400" cap="flat" cmpd="sng" algn="ctr">
            <a:noFill/>
            <a:prstDash val="solid"/>
            <a:round/>
          </a:ln>
        </p:spPr>
      </p:sp>
      <p:sp>
        <p:nvSpPr>
          <p:cNvPr id="41988" name=""/>
          <p:cNvSpPr/>
          <p:nvPr/>
        </p:nvSpPr>
        <p:spPr>
          <a:xfrm>
            <a:off x="0" y="9432447"/>
            <a:ext cx="2947758" cy="497099"/>
          </a:xfrm>
          <a:prstGeom prst="rect">
            <a:avLst/>
          </a:prstGeom>
          <a:noFill/>
          <a:ln w="25400" cap="flat" cmpd="sng" algn="ctr">
            <a:noFill/>
            <a:prstDash val="solid"/>
            <a:round/>
          </a:ln>
        </p:spPr>
      </p:sp>
    </p:spTree>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Lst>
  <p:transition xmlns:mc="http://schemas.openxmlformats.org/markup-compatibility/2006" xmlns:hp="http://schemas.haansoft.com/office/presentation/8.0" mc:Ignorable="hp" hp:hslDur="500"/>
  <p:txStyles>
    <p:titleStyle>
      <a:lvl1pPr algn="ctr" defTabSz="914400" rtl="0" eaLnBrk="1" latinLnBrk="1" hangingPunct="1">
        <a:spcBef>
          <a:spcPct val="0"/>
        </a:spcBef>
        <a:buNone/>
        <a:defRPr sz="4400" kern="1200">
          <a:solidFill>
            <a:schemeClr val="tx1"/>
          </a:solidFill>
          <a:latin typeface="+mj-lt"/>
          <a:ea typeface="+mj-ea"/>
          <a:cs typeface="+mj-cs"/>
        </a:defRPr>
      </a:lvl1pPr>
      <a:lvl2pPr eaLnBrk="1" latinLnBrk="1" hangingPunct="1">
        <a:defRPr>
          <a:solidFill>
            <a:schemeClr val="tx2"/>
          </a:solidFill>
        </a:defRPr>
      </a:lvl2pPr>
      <a:lvl3pPr eaLnBrk="1" latinLnBrk="1" hangingPunct="1">
        <a:defRPr>
          <a:solidFill>
            <a:schemeClr val="tx2"/>
          </a:solidFill>
        </a:defRPr>
      </a:lvl3pPr>
      <a:lvl4pPr eaLnBrk="1" latinLnBrk="1" hangingPunct="1">
        <a:defRPr>
          <a:solidFill>
            <a:schemeClr val="tx2"/>
          </a:solidFill>
        </a:defRPr>
      </a:lvl4pPr>
      <a:lvl5pPr eaLnBrk="1" latinLnBrk="1" hangingPunct="1">
        <a:defRPr>
          <a:solidFill>
            <a:schemeClr val="tx2"/>
          </a:solidFill>
        </a:defRPr>
      </a:lvl5pPr>
      <a:lvl6pPr eaLnBrk="1" latinLnBrk="1" hangingPunct="1">
        <a:defRPr>
          <a:solidFill>
            <a:schemeClr val="tx2"/>
          </a:solidFill>
        </a:defRPr>
      </a:lvl6pPr>
      <a:lvl7pPr eaLnBrk="1" latinLnBrk="1" hangingPunct="1">
        <a:defRPr>
          <a:solidFill>
            <a:schemeClr val="tx2"/>
          </a:solidFill>
        </a:defRPr>
      </a:lvl7pPr>
      <a:lvl8pPr eaLnBrk="1" latinLnBrk="1" hangingPunct="1">
        <a:defRPr>
          <a:solidFill>
            <a:schemeClr val="tx2"/>
          </a:solidFill>
        </a:defRPr>
      </a:lvl8pPr>
      <a:lvl9pPr eaLnBrk="1" latinLnBrk="1" hangingPunct="1">
        <a:defRPr>
          <a:solidFill>
            <a:schemeClr val="tx2"/>
          </a:solidFill>
        </a:defRPr>
      </a:lvl9pPr>
    </p:titleStyle>
    <p:bodyStyle>
      <a:lvl1pPr marL="342900" indent="-342900" algn="l" defTabSz="914400" rtl="0" eaLnBrk="1" latinLnBrk="1" hangingPunct="1">
        <a:spcBef>
          <a:spcPct val="20000"/>
        </a:spcBef>
        <a:buFont typeface="Arial"/>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4.xml"  /><Relationship Id="rId2" Type="http://schemas.openxmlformats.org/officeDocument/2006/relationships/image" Target="../media/image1.jpeg"  /></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  /><Relationship Id="rId2" Type="http://schemas.openxmlformats.org/officeDocument/2006/relationships/vmlDrawing" Target="../drawings/vmlDrawing1.vml"  /><Relationship Id="rId3" Type="http://schemas.openxmlformats.org/officeDocument/2006/relationships/oleObject" Target="../embeddings/oleObject1.bin"  /></Relationships>
</file>

<file path=ppt/slides/_rels/slide11.xml.rels><?xml version="1.0" encoding="UTF-8" standalone="yes" ?><Relationships xmlns="http://schemas.openxmlformats.org/package/2006/relationships"><Relationship Id="rId1" Type="http://schemas.openxmlformats.org/officeDocument/2006/relationships/notesSlide" Target="../notesSlides/notesSlide2.xml"  /><Relationship Id="rId2" Type="http://schemas.openxmlformats.org/officeDocument/2006/relationships/slideLayout" Target="../slideLayouts/slideLayout20.xml"  /><Relationship Id="rId3" Type="http://schemas.openxmlformats.org/officeDocument/2006/relationships/vmlDrawing" Target="../drawings/vmlDrawing2.vml"  /><Relationship Id="rId4" Type="http://schemas.openxmlformats.org/officeDocument/2006/relationships/oleObject" Target="../embeddings/oleObject2.bin"  /></Relationships>
</file>

<file path=ppt/slides/_rels/slide12.xml.rels><?xml version="1.0" encoding="UTF-8" standalone="yes" ?><Relationships xmlns="http://schemas.openxmlformats.org/package/2006/relationships"><Relationship Id="rId1" Type="http://schemas.openxmlformats.org/officeDocument/2006/relationships/notesSlide" Target="../notesSlides/notesSlide3.xml"  /><Relationship Id="rId10" Type="http://schemas.openxmlformats.org/officeDocument/2006/relationships/image" Target="../media/image27.png"  /><Relationship Id="rId2" Type="http://schemas.openxmlformats.org/officeDocument/2006/relationships/slideLayout" Target="../slideLayouts/slideLayout20.xml"  /><Relationship Id="rId3" Type="http://schemas.openxmlformats.org/officeDocument/2006/relationships/image" Target="../media/image20.png"  /><Relationship Id="rId4" Type="http://schemas.openxmlformats.org/officeDocument/2006/relationships/image" Target="../media/image21.png"  /><Relationship Id="rId5" Type="http://schemas.openxmlformats.org/officeDocument/2006/relationships/image" Target="../media/image22.png"  /><Relationship Id="rId6" Type="http://schemas.openxmlformats.org/officeDocument/2006/relationships/image" Target="../media/image23.png"  /><Relationship Id="rId7" Type="http://schemas.openxmlformats.org/officeDocument/2006/relationships/image" Target="../media/image24.png"  /><Relationship Id="rId8" Type="http://schemas.openxmlformats.org/officeDocument/2006/relationships/image" Target="../media/image25.png"  /><Relationship Id="rId9" Type="http://schemas.openxmlformats.org/officeDocument/2006/relationships/image" Target="../media/image26.png"  /></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  /><Relationship Id="rId2" Type="http://schemas.openxmlformats.org/officeDocument/2006/relationships/vmlDrawing" Target="../drawings/vmlDrawing3.vml"  /><Relationship Id="rId3" Type="http://schemas.openxmlformats.org/officeDocument/2006/relationships/oleObject" Target="../embeddings/oleObject3.bin"  /></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  /><Relationship Id="rId2" Type="http://schemas.openxmlformats.org/officeDocument/2006/relationships/image" Target="../media/image29.png"  /><Relationship Id="rId3" Type="http://schemas.openxmlformats.org/officeDocument/2006/relationships/image" Target="../media/image30.png"  /><Relationship Id="rId4" Type="http://schemas.openxmlformats.org/officeDocument/2006/relationships/image" Target="../media/image31.png"  /></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  /><Relationship Id="rId2" Type="http://schemas.openxmlformats.org/officeDocument/2006/relationships/vmlDrawing" Target="../drawings/vmlDrawing4.vml"  /><Relationship Id="rId3" Type="http://schemas.openxmlformats.org/officeDocument/2006/relationships/oleObject" Target="../embeddings/oleObject4.bin"  /></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  /><Relationship Id="rId2" Type="http://schemas.openxmlformats.org/officeDocument/2006/relationships/image" Target="../media/image33.png"  /><Relationship Id="rId3" Type="http://schemas.openxmlformats.org/officeDocument/2006/relationships/image" Target="../media/image34.png"  /><Relationship Id="rId4" Type="http://schemas.openxmlformats.org/officeDocument/2006/relationships/image" Target="../media/image35.png"  /><Relationship Id="rId5" Type="http://schemas.openxmlformats.org/officeDocument/2006/relationships/image" Target="../media/image36.png"  /><Relationship Id="rId6" Type="http://schemas.openxmlformats.org/officeDocument/2006/relationships/image" Target="../media/image37.png"  /><Relationship Id="rId7" Type="http://schemas.openxmlformats.org/officeDocument/2006/relationships/image" Target="../media/image38.png"  /></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  /></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  /></Relationships>
</file>

<file path=ppt/slides/_rels/slide19.xml.rels><?xml version="1.0" encoding="UTF-8" standalone="yes" ?><Relationships xmlns="http://schemas.openxmlformats.org/package/2006/relationships"><Relationship Id="rId1" Type="http://schemas.openxmlformats.org/officeDocument/2006/relationships/notesSlide" Target="../notesSlides/notesSlide4.xml"  /><Relationship Id="rId10" Type="http://schemas.openxmlformats.org/officeDocument/2006/relationships/image" Target="../media/image46.png"  /><Relationship Id="rId11" Type="http://schemas.openxmlformats.org/officeDocument/2006/relationships/image" Target="../media/image47.png"  /><Relationship Id="rId12" Type="http://schemas.openxmlformats.org/officeDocument/2006/relationships/image" Target="../media/image48.png"  /><Relationship Id="rId13" Type="http://schemas.openxmlformats.org/officeDocument/2006/relationships/image" Target="../media/image49.png"  /><Relationship Id="rId14" Type="http://schemas.openxmlformats.org/officeDocument/2006/relationships/image" Target="../media/image50.png"  /><Relationship Id="rId15" Type="http://schemas.openxmlformats.org/officeDocument/2006/relationships/image" Target="../media/image51.png"  /><Relationship Id="rId16" Type="http://schemas.openxmlformats.org/officeDocument/2006/relationships/image" Target="../media/image52.png"  /><Relationship Id="rId17" Type="http://schemas.openxmlformats.org/officeDocument/2006/relationships/image" Target="../media/image53.png"  /><Relationship Id="rId18" Type="http://schemas.openxmlformats.org/officeDocument/2006/relationships/image" Target="../media/image54.png"  /><Relationship Id="rId19" Type="http://schemas.openxmlformats.org/officeDocument/2006/relationships/image" Target="../media/image55.png"  /><Relationship Id="rId2" Type="http://schemas.openxmlformats.org/officeDocument/2006/relationships/slideLayout" Target="../slideLayouts/slideLayout20.xml"  /><Relationship Id="rId20" Type="http://schemas.openxmlformats.org/officeDocument/2006/relationships/image" Target="../media/image56.png"  /><Relationship Id="rId21" Type="http://schemas.openxmlformats.org/officeDocument/2006/relationships/image" Target="../media/image57.png"  /><Relationship Id="rId3" Type="http://schemas.openxmlformats.org/officeDocument/2006/relationships/image" Target="../media/image39.png"  /><Relationship Id="rId4" Type="http://schemas.openxmlformats.org/officeDocument/2006/relationships/image" Target="../media/image40.png"  /><Relationship Id="rId5" Type="http://schemas.openxmlformats.org/officeDocument/2006/relationships/image" Target="../media/image41.png"  /><Relationship Id="rId6" Type="http://schemas.openxmlformats.org/officeDocument/2006/relationships/image" Target="../media/image42.png"  /><Relationship Id="rId7" Type="http://schemas.openxmlformats.org/officeDocument/2006/relationships/image" Target="../media/image43.png"  /><Relationship Id="rId8" Type="http://schemas.openxmlformats.org/officeDocument/2006/relationships/image" Target="../media/image44.png"  /><Relationship Id="rId9" Type="http://schemas.openxmlformats.org/officeDocument/2006/relationships/image" Target="../media/image45.png"  /></Relationships>
</file>

<file path=ppt/slides/_rels/slide2.xml.rels><?xml version="1.0" encoding="UTF-8" standalone="yes" ?><Relationships xmlns="http://schemas.openxmlformats.org/package/2006/relationships"><Relationship Id="rId1" Type="http://schemas.openxmlformats.org/officeDocument/2006/relationships/notesSlide" Target="../notesSlides/notesSlide1.xml"  /><Relationship Id="rId2" Type="http://schemas.openxmlformats.org/officeDocument/2006/relationships/slideLayout" Target="../slideLayouts/slideLayout20.xml"  /><Relationship Id="rId3" Type="http://schemas.openxmlformats.org/officeDocument/2006/relationships/image" Target="../media/image2.png"  /><Relationship Id="rId4" Type="http://schemas.openxmlformats.org/officeDocument/2006/relationships/image" Target="../media/image3.png"  /><Relationship Id="rId5" Type="http://schemas.openxmlformats.org/officeDocument/2006/relationships/image" Target="../media/image4.png"  /></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  /><Relationship Id="rId2" Type="http://schemas.openxmlformats.org/officeDocument/2006/relationships/image" Target="../media/image58.png"  /></Relationships>
</file>

<file path=ppt/slides/_rels/slide21.xml.rels><?xml version="1.0" encoding="UTF-8" standalone="yes" ?><Relationships xmlns="http://schemas.openxmlformats.org/package/2006/relationships"><Relationship Id="rId1" Type="http://schemas.openxmlformats.org/officeDocument/2006/relationships/notesSlide" Target="../notesSlides/notesSlide5.xml"  /><Relationship Id="rId2" Type="http://schemas.openxmlformats.org/officeDocument/2006/relationships/slideLayout" Target="../slideLayouts/slideLayout20.xml"  /><Relationship Id="rId3" Type="http://schemas.openxmlformats.org/officeDocument/2006/relationships/image" Target="../media/image59.png"  /></Relationships>
</file>

<file path=ppt/slides/_rels/slide22.xml.rels><?xml version="1.0" encoding="UTF-8" standalone="yes" ?><Relationships xmlns="http://schemas.openxmlformats.org/package/2006/relationships"><Relationship Id="rId1" Type="http://schemas.openxmlformats.org/officeDocument/2006/relationships/notesSlide" Target="../notesSlides/notesSlide6.xml"  /><Relationship Id="rId2" Type="http://schemas.openxmlformats.org/officeDocument/2006/relationships/slideLayout" Target="../slideLayouts/slideLayout20.xml"  /><Relationship Id="rId3" Type="http://schemas.openxmlformats.org/officeDocument/2006/relationships/image" Target="../media/image60.png"  /></Relationships>
</file>

<file path=ppt/slides/_rels/slide23.xml.rels><?xml version="1.0" encoding="UTF-8" standalone="yes" ?><Relationships xmlns="http://schemas.openxmlformats.org/package/2006/relationships"><Relationship Id="rId1" Type="http://schemas.openxmlformats.org/officeDocument/2006/relationships/notesSlide" Target="../notesSlides/notesSlide7.xml"  /><Relationship Id="rId2" Type="http://schemas.openxmlformats.org/officeDocument/2006/relationships/slideLayout" Target="../slideLayouts/slideLayout20.xml"  /></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  /><Relationship Id="rId2" Type="http://schemas.openxmlformats.org/officeDocument/2006/relationships/image" Target="../media/image61.png"  /></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  /></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  /><Relationship Id="rId2" Type="http://schemas.openxmlformats.org/officeDocument/2006/relationships/image" Target="../media/image5.png"  /><Relationship Id="rId3" Type="http://schemas.openxmlformats.org/officeDocument/2006/relationships/image" Target="../media/image6.png"  /><Relationship Id="rId4" Type="http://schemas.openxmlformats.org/officeDocument/2006/relationships/image" Target="../media/image7.png"  /><Relationship Id="rId5" Type="http://schemas.openxmlformats.org/officeDocument/2006/relationships/image" Target="../media/image8.png"  /></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  /><Relationship Id="rId2" Type="http://schemas.openxmlformats.org/officeDocument/2006/relationships/image" Target="../media/image9.png"  /><Relationship Id="rId3" Type="http://schemas.openxmlformats.org/officeDocument/2006/relationships/image" Target="../media/image10.png"  /><Relationship Id="rId4" Type="http://schemas.openxmlformats.org/officeDocument/2006/relationships/image" Target="../media/image11.png"  /></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  /><Relationship Id="rId2" Type="http://schemas.openxmlformats.org/officeDocument/2006/relationships/image" Target="../media/image12.jpeg"  /></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  /><Relationship Id="rId2" Type="http://schemas.openxmlformats.org/officeDocument/2006/relationships/image" Target="../media/image13.png"  /><Relationship Id="rId3" Type="http://schemas.openxmlformats.org/officeDocument/2006/relationships/image" Target="../media/image14.png"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  /></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  /><Relationship Id="rId2" Type="http://schemas.openxmlformats.org/officeDocument/2006/relationships/image" Target="../media/image15.png"  /><Relationship Id="rId3" Type="http://schemas.openxmlformats.org/officeDocument/2006/relationships/image" Target="../media/image16.png"  /></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  /><Relationship Id="rId2" Type="http://schemas.openxmlformats.org/officeDocument/2006/relationships/image" Target="../media/image17.png"  /></Relationships>
</file>

<file path=ppt/slides/slide1.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5122" name=""/>
          <p:cNvSpPr txBox="1"/>
          <p:nvPr/>
        </p:nvSpPr>
        <p:spPr>
          <a:xfrm>
            <a:off x="1980527" y="1715254"/>
            <a:ext cx="8357174" cy="1067288"/>
          </a:xfrm>
          <a:prstGeom prst="rect">
            <a:avLst/>
          </a:prstGeom>
          <a:solidFill>
            <a:srgbClr val="ffffff"/>
          </a:solidFill>
          <a:ln w="25400" cap="flat" cmpd="sng" algn="ctr">
            <a:noFill/>
            <a:prstDash val="solid"/>
            <a:round/>
          </a:ln>
        </p:spPr>
        <p:txBody>
          <a:bodyPr vert="horz" wrap="square" lIns="91440" tIns="45720" rIns="91440" bIns="45720" anchor="ctr">
            <a:noAutofit/>
          </a:bodyPr>
          <a:p>
            <a:pPr lvl="0" algn="l">
              <a:lnSpc>
                <a:spcPct val="100000"/>
              </a:lnSpc>
              <a:spcBef>
                <a:spcPct val="0"/>
              </a:spcBef>
              <a:spcAft>
                <a:spcPct val="0"/>
              </a:spcAft>
              <a:buNone/>
              <a:defRPr lang="ko-KR" altLang="en-US"/>
            </a:pPr>
            <a:r>
              <a:rPr xmlns:mc="http://schemas.openxmlformats.org/markup-compatibility/2006" xmlns:hp="http://schemas.haansoft.com/office/presentation/8.0" lang="ko-KR" sz="4000" b="0" i="0" mc:Ignorable="hp" hp:hslEmbossed="0">
                <a:solidFill>
                  <a:schemeClr val="tx1"/>
                </a:solidFill>
                <a:latin typeface="Arial Black"/>
                <a:ea typeface="FrankRuehl"/>
                <a:sym typeface="Wingdings"/>
              </a:rPr>
              <a:t>The Era of the Proteur </a:t>
            </a:r>
            <a:endParaRPr xmlns:mc="http://schemas.openxmlformats.org/markup-compatibility/2006" xmlns:hp="http://schemas.haansoft.com/office/presentation/8.0" lang="ko-KR" altLang="ko-KR" sz="2800" b="0" i="0" mc:Ignorable="hp" hp:hslEmbossed="0">
              <a:solidFill>
                <a:schemeClr val="tx1"/>
              </a:solidFill>
              <a:latin typeface="Arial Black"/>
              <a:ea typeface="FrankRuehl"/>
              <a:sym typeface="Wingdings"/>
            </a:endParaRPr>
          </a:p>
        </p:txBody>
      </p:sp>
      <p:pic>
        <p:nvPicPr>
          <p:cNvPr id="5123" name="" descr="Picture 16"/>
          <p:cNvPicPr/>
          <p:nvPr/>
        </p:nvPicPr>
        <p:blipFill rotWithShape="1">
          <a:blip r:embed="rId2">
            <a:lum/>
          </a:blip>
          <a:stretch>
            <a:fillRect/>
          </a:stretch>
        </p:blipFill>
        <p:spPr>
          <a:xfrm>
            <a:off x="55611" y="2002749"/>
            <a:ext cx="1815310" cy="616252"/>
          </a:xfrm>
          <a:prstGeom prst="rect">
            <a:avLst/>
          </a:prstGeom>
          <a:noFill/>
          <a:ln w="25400" cap="flat" cmpd="sng" algn="ctr">
            <a:noFill/>
            <a:prstDash val="solid"/>
            <a:round/>
          </a:ln>
        </p:spPr>
      </p:pic>
      <p:sp>
        <p:nvSpPr>
          <p:cNvPr id="5124" name=""/>
          <p:cNvSpPr txBox="1"/>
          <p:nvPr/>
        </p:nvSpPr>
        <p:spPr>
          <a:xfrm>
            <a:off x="2051995" y="2619001"/>
            <a:ext cx="4251675" cy="1052938"/>
          </a:xfrm>
          <a:prstGeom prst="rect">
            <a:avLst/>
          </a:prstGeom>
          <a:solidFill>
            <a:srgbClr val="ffffff"/>
          </a:solidFill>
          <a:ln w="25400" cap="flat" cmpd="sng" algn="ctr">
            <a:noFill/>
            <a:prstDash val="solid"/>
            <a:round/>
          </a:ln>
        </p:spPr>
        <p:txBody>
          <a:bodyPr vert="horz" wrap="square" lIns="91440" tIns="45720" rIns="91440" bIns="45720" anchor="t">
            <a:noAutofit/>
          </a:bodyPr>
          <a:p>
            <a:pPr marL="0" lvl="0" indent="0" algn="l">
              <a:lnSpc>
                <a:spcPct val="100000"/>
              </a:lnSpc>
              <a:spcBef>
                <a:spcPct val="20000"/>
              </a:spcBef>
              <a:spcAft>
                <a:spcPct val="0"/>
              </a:spcAft>
              <a:buNone/>
              <a:defRPr lang="ko-KR" altLang="en-US"/>
            </a:pPr>
            <a:r>
              <a:rPr xmlns:mc="http://schemas.openxmlformats.org/markup-compatibility/2006" xmlns:hp="http://schemas.haansoft.com/office/presentation/8.0" lang="ko-KR" sz="2000" b="0" i="0" mc:Ignorable="hp" hp:hslEmbossed="0">
                <a:solidFill>
                  <a:schemeClr val="tx2"/>
                </a:solidFill>
                <a:latin typeface="Arial"/>
                <a:sym typeface="Wingdings"/>
              </a:rPr>
              <a:t>Presentation to Asian Publishers Fellowship Program </a:t>
            </a:r>
            <a:endParaRPr xmlns:mc="http://schemas.openxmlformats.org/markup-compatibility/2006" xmlns:hp="http://schemas.haansoft.com/office/presentation/8.0" lang="ko-KR" altLang="ko-KR" sz="2000" b="0" i="0" mc:Ignorable="hp" hp:hslEmbossed="0">
              <a:solidFill>
                <a:schemeClr val="tx2"/>
              </a:solidFill>
              <a:latin typeface="Arial"/>
              <a:ea typeface="Chalkboard SE Bold"/>
              <a:sym typeface="Wingdings"/>
            </a:endParaRPr>
          </a:p>
        </p:txBody>
      </p:sp>
      <p:sp>
        <p:nvSpPr>
          <p:cNvPr id="5125" name=""/>
          <p:cNvSpPr txBox="1"/>
          <p:nvPr/>
        </p:nvSpPr>
        <p:spPr>
          <a:xfrm>
            <a:off x="2051995" y="4510527"/>
            <a:ext cx="5331638" cy="1184598"/>
          </a:xfrm>
          <a:prstGeom prst="rect">
            <a:avLst/>
          </a:prstGeom>
          <a:noFill/>
          <a:ln w="25400" cap="flat" cmpd="sng" algn="ctr">
            <a:noFill/>
            <a:prstDash val="solid"/>
            <a:round/>
          </a:ln>
        </p:spPr>
        <p:txBody>
          <a:bodyPr vert="horz" wrap="square" lIns="90000" tIns="46800" rIns="90000" bIns="4680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sz="1800" b="1" i="0" mc:Ignorable="hp" hp:hslEmbossed="0">
                <a:solidFill>
                  <a:schemeClr val="tx1"/>
                </a:solidFill>
                <a:latin typeface="Arial"/>
                <a:ea typeface="Wingdings"/>
                <a:sym typeface="Wingdings"/>
              </a:rPr>
              <a:t>Alex Hedley</a:t>
            </a:r>
            <a:endParaRPr xmlns:mc="http://schemas.openxmlformats.org/markup-compatibility/2006" xmlns:hp="http://schemas.haansoft.com/office/presentation/8.0" lang="ko-KR" sz="1800" b="1" i="0" mc:Ignorable="hp" hp:hslEmbossed="0">
              <a:solidFill>
                <a:schemeClr val="tx1"/>
              </a:solidFill>
              <a:latin typeface="Arial"/>
              <a:ea typeface="Wingdings"/>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ko-KR" sz="1800" b="0" i="0" mc:Ignorable="hp" hp:hslEmbossed="0">
              <a:solidFill>
                <a:schemeClr val="tx1"/>
              </a:solidFill>
              <a:latin typeface="Arial"/>
              <a:ea typeface="Wingdings"/>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sz="1800" b="0" i="0" mc:Ignorable="hp" hp:hslEmbossed="0">
                <a:solidFill>
                  <a:srgbClr val="7f7f7f">
                    <a:alpha val="100000"/>
                  </a:srgbClr>
                </a:solidFill>
                <a:latin typeface="Arial"/>
                <a:ea typeface="Wingdings"/>
                <a:sym typeface="Wingdings"/>
              </a:rPr>
              <a:t>Publisher, General Non-fiction</a:t>
            </a:r>
            <a:endParaRPr xmlns:mc="http://schemas.openxmlformats.org/markup-compatibility/2006" xmlns:hp="http://schemas.haansoft.com/office/presentation/8.0" lang="ko-KR" sz="1800" b="0" i="0" mc:Ignorable="hp" hp:hslEmbossed="0">
              <a:solidFill>
                <a:srgbClr val="7f7f7f">
                  <a:alpha val="100000"/>
                </a:srgbClr>
              </a:solidFill>
              <a:latin typeface="Arial"/>
              <a:ea typeface="Wingdings"/>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sz="1800" b="0" i="0" mc:Ignorable="hp" hp:hslEmbossed="0">
                <a:solidFill>
                  <a:srgbClr val="7f7f7f">
                    <a:alpha val="100000"/>
                  </a:srgbClr>
                </a:solidFill>
                <a:latin typeface="Arial"/>
                <a:ea typeface="Wingdings"/>
                <a:sym typeface="Wingdings"/>
              </a:rPr>
              <a:t>Penguin Random House New Zealand</a:t>
            </a:r>
            <a:endParaRPr xmlns:mc="http://schemas.openxmlformats.org/markup-compatibility/2006" xmlns:hp="http://schemas.haansoft.com/office/presentation/8.0" lang="ko-KR" sz="1800" b="0" i="0" mc:Ignorable="hp" hp:hslEmbossed="0">
              <a:solidFill>
                <a:srgbClr val="7f7f7f">
                  <a:alpha val="100000"/>
                </a:srgbClr>
              </a:solidFill>
              <a:latin typeface="Arial"/>
              <a:ea typeface="Wingdings"/>
              <a:sym typeface="Wingdings"/>
            </a:endParaRPr>
          </a:p>
        </p:txBody>
      </p:sp>
    </p:spTree>
  </p:cSld>
  <p:clrMapOvr>
    <a:masterClrMapping/>
  </p:clrMapOvr>
  <p:transition xmlns:mc="http://schemas.openxmlformats.org/markup-compatibility/2006" xmlns:hp="http://schemas.haansoft.com/office/presentation/8.0" mc:Ignorable="hp" hp:hslDur="500"/>
</p:sld>
</file>

<file path=ppt/slides/slide10.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14338" name="제목 1"/>
          <p:cNvSpPr>
            <a:spLocks noGrp="1"/>
          </p:cNvSpPr>
          <p:nvPr>
            <p:ph type="title" idx="0"/>
          </p:nvPr>
        </p:nvSpPr>
        <p:spPr>
          <a:xfrm>
            <a:off x="1524689" y="190565"/>
            <a:ext cx="7013559" cy="1527871"/>
          </a:xfrm>
          <a:solidFill>
            <a:srgbClr val="ffffff"/>
          </a:solidFill>
          <a:ln w="25400" cap="flat" cmpd="sng" algn="ctr">
            <a:noFill/>
            <a:prstDash val="solid"/>
            <a:round/>
          </a:ln>
        </p:spPr>
        <p:txBody>
          <a:bodyPr vert="horz" wrap="square" lIns="91440" tIns="45720" rIns="91440" bIns="45720" anchor="ctr">
            <a:noAutofit/>
          </a:bodyPr>
          <a:lstStyle/>
          <a:p>
            <a:pPr lvl="0" algn="l">
              <a:lnSpc>
                <a:spcPct val="100000"/>
              </a:lnSpc>
              <a:spcBef>
                <a:spcPct val="0"/>
              </a:spcBef>
              <a:spcAft>
                <a:spcPct val="0"/>
              </a:spcAft>
              <a:buNone/>
              <a:defRPr lang="ko-KR" altLang="en-US"/>
            </a:pPr>
            <a:r>
              <a:rPr xmlns:mc="http://schemas.openxmlformats.org/markup-compatibility/2006" xmlns:hp="http://schemas.haansoft.com/office/presentation/8.0" lang="ko-KR" sz="3200" b="1" i="0" mc:Ignorable="hp" hp:hslEmbossed="0">
                <a:solidFill>
                  <a:schemeClr val="tx2"/>
                </a:solidFill>
                <a:latin typeface="Arial"/>
                <a:sym typeface="Wingdings"/>
              </a:rPr>
              <a:t>NZ-published share of total market and main subjects</a:t>
            </a:r>
            <a:endParaRPr xmlns:mc="http://schemas.openxmlformats.org/markup-compatibility/2006" xmlns:hp="http://schemas.haansoft.com/office/presentation/8.0" lang="ko-KR" altLang="ko-KR" sz="3200" b="0" i="0" mc:Ignorable="hp" hp:hslEmbossed="0">
              <a:solidFill>
                <a:schemeClr val="tx2"/>
              </a:solidFill>
              <a:latin typeface="Arial"/>
              <a:sym typeface="Wingdings"/>
            </a:endParaRPr>
          </a:p>
        </p:txBody>
      </p:sp>
      <p:graphicFrame>
        <p:nvGraphicFramePr>
          <p:cNvPr id="14339" name=""/>
          <p:cNvGraphicFramePr/>
          <p:nvPr/>
        </p:nvGraphicFramePr>
        <p:xfrm>
          <a:off x="1024406" y="1521506"/>
          <a:ext cx="6876986" cy="4273898"/>
        </p:xfrm>
        <a:graphic>
          <a:graphicData uri="http://schemas.openxmlformats.org/presentationml/2006/ole">
            <p:oleObj spid="_x0000_s1026" r:id="rId3" imgW="914400" imgH="914400" progId="">
              <p:embed/>
            </p:oleObj>
          </a:graphicData>
        </a:graphic>
      </p:graphicFrame>
      <p:sp>
        <p:nvSpPr>
          <p:cNvPr id="14340" name=""/>
          <p:cNvSpPr txBox="1"/>
          <p:nvPr/>
        </p:nvSpPr>
        <p:spPr>
          <a:xfrm>
            <a:off x="3287626" y="6062240"/>
            <a:ext cx="4483559" cy="262034"/>
          </a:xfrm>
          <a:prstGeom prst="rect">
            <a:avLst/>
          </a:prstGeom>
          <a:noFill/>
          <a:ln w="25400" cap="flat" cmpd="sng" algn="ctr">
            <a:noFill/>
            <a:prstDash val="solid"/>
            <a:round/>
          </a:ln>
        </p:spPr>
        <p:txBody>
          <a:bodyPr vert="horz" wrap="square" lIns="90000" tIns="46800" rIns="90000" bIns="4680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sz="1100" b="1" i="0" mc:Ignorable="hp" hp:hslEmbossed="0">
                <a:solidFill>
                  <a:srgbClr val="000000">
                    <a:alpha val="100000"/>
                  </a:srgbClr>
                </a:solidFill>
                <a:latin typeface="Arial"/>
                <a:ea typeface="MS PGothic"/>
                <a:sym typeface="Wingdings"/>
              </a:rPr>
              <a:t>Source: Nielsen BookScan</a:t>
            </a:r>
            <a:endParaRPr xmlns:mc="http://schemas.openxmlformats.org/markup-compatibility/2006" xmlns:hp="http://schemas.haansoft.com/office/presentation/8.0" lang="ko-KR" altLang="ko-KR" sz="1100" b="1" i="0" mc:Ignorable="hp" hp:hslEmbossed="0">
              <a:solidFill>
                <a:srgbClr val="000000">
                  <a:alpha val="100000"/>
                </a:srgbClr>
              </a:solidFill>
              <a:latin typeface="Arial"/>
              <a:ea typeface="MS PGothic"/>
              <a:sym typeface="Wingdings"/>
            </a:endParaRPr>
          </a:p>
        </p:txBody>
      </p:sp>
    </p:spTree>
  </p:cSld>
  <p:clrMapOvr>
    <a:masterClrMapping/>
  </p:clrMapOvr>
  <p:transition xmlns:mc="http://schemas.openxmlformats.org/markup-compatibility/2006" xmlns:hp="http://schemas.haansoft.com/office/presentation/8.0" mc:Ignorable="hp" hp:hslDur="500"/>
</p:sld>
</file>

<file path=ppt/slides/slide11.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graphicFrame>
        <p:nvGraphicFramePr>
          <p:cNvPr id="15362" name=""/>
          <p:cNvGraphicFramePr/>
          <p:nvPr/>
        </p:nvGraphicFramePr>
        <p:xfrm>
          <a:off x="705197" y="2236195"/>
          <a:ext cx="8255555" cy="4680489"/>
        </p:xfrm>
        <a:graphic>
          <a:graphicData uri="http://schemas.openxmlformats.org/presentationml/2006/ole">
            <p:oleObj spid="_x0000_s2050" r:id="rId4" imgW="914400" imgH="914400" progId="">
              <p:embed/>
            </p:oleObj>
          </a:graphicData>
        </a:graphic>
      </p:graphicFrame>
      <p:sp>
        <p:nvSpPr>
          <p:cNvPr id="15363" name="제목 1"/>
          <p:cNvSpPr>
            <a:spLocks noGrp="1"/>
          </p:cNvSpPr>
          <p:nvPr>
            <p:ph type="title" idx="0"/>
          </p:nvPr>
        </p:nvSpPr>
        <p:spPr>
          <a:xfrm>
            <a:off x="1524689" y="190565"/>
            <a:ext cx="7013559" cy="1527871"/>
          </a:xfrm>
          <a:solidFill>
            <a:srgbClr val="ffffff"/>
          </a:solidFill>
          <a:ln w="25400" cap="flat" cmpd="sng" algn="ctr">
            <a:noFill/>
            <a:prstDash val="solid"/>
            <a:round/>
          </a:ln>
        </p:spPr>
        <p:txBody>
          <a:bodyPr vert="horz" wrap="square" lIns="91440" tIns="45720" rIns="91440" bIns="45720" anchor="ctr">
            <a:noAutofit/>
          </a:bodyPr>
          <a:lstStyle/>
          <a:p>
            <a:pPr lvl="0" algn="l">
              <a:lnSpc>
                <a:spcPct val="100000"/>
              </a:lnSpc>
              <a:spcBef>
                <a:spcPct val="0"/>
              </a:spcBef>
              <a:spcAft>
                <a:spcPct val="0"/>
              </a:spcAft>
              <a:buNone/>
              <a:defRPr lang="ko-KR" altLang="en-US"/>
            </a:pPr>
            <a:r>
              <a:rPr xmlns:mc="http://schemas.openxmlformats.org/markup-compatibility/2006" xmlns:hp="http://schemas.haansoft.com/office/presentation/8.0" lang="ko-KR" sz="3600" b="1" i="0" mc:Ignorable="hp" hp:hslEmbossed="0">
                <a:solidFill>
                  <a:schemeClr val="tx2"/>
                </a:solidFill>
                <a:latin typeface="Arial"/>
                <a:sym typeface="Wingdings"/>
              </a:rPr>
              <a:t>Top 50 non-fiction (2012) </a:t>
            </a:r>
            <a:br>
              <a:rPr xmlns:mc="http://schemas.openxmlformats.org/markup-compatibility/2006" xmlns:hp="http://schemas.haansoft.com/office/presentation/8.0" lang="ko-KR" sz="3600" b="1" i="0" mc:Ignorable="hp" hp:hslEmbossed="0">
                <a:solidFill>
                  <a:schemeClr val="tx2"/>
                </a:solidFill>
                <a:latin typeface="Arial"/>
                <a:sym typeface="Wingdings"/>
              </a:rPr>
            </a:br>
            <a:r>
              <a:rPr xmlns:mc="http://schemas.openxmlformats.org/markup-compatibility/2006" xmlns:hp="http://schemas.haansoft.com/office/presentation/8.0" lang="ko-KR" sz="3600" b="1" i="0" mc:Ignorable="hp" hp:hslEmbossed="0">
                <a:solidFill>
                  <a:schemeClr val="tx2"/>
                </a:solidFill>
                <a:latin typeface="Arial"/>
                <a:sym typeface="Wingdings"/>
              </a:rPr>
              <a:t>by country of publication</a:t>
            </a:r>
            <a:endParaRPr xmlns:mc="http://schemas.openxmlformats.org/markup-compatibility/2006" xmlns:hp="http://schemas.haansoft.com/office/presentation/8.0" lang="ko-KR" altLang="ko-KR" sz="3600" b="0" i="0" mc:Ignorable="hp" hp:hslEmbossed="0">
              <a:solidFill>
                <a:schemeClr val="tx2"/>
              </a:solidFill>
              <a:latin typeface="Arial"/>
              <a:sym typeface="Wingdings"/>
            </a:endParaRPr>
          </a:p>
        </p:txBody>
      </p:sp>
      <p:sp>
        <p:nvSpPr>
          <p:cNvPr id="15364" name=""/>
          <p:cNvSpPr txBox="1"/>
          <p:nvPr/>
        </p:nvSpPr>
        <p:spPr>
          <a:xfrm>
            <a:off x="3287626" y="6062240"/>
            <a:ext cx="4483559" cy="262034"/>
          </a:xfrm>
          <a:prstGeom prst="rect">
            <a:avLst/>
          </a:prstGeom>
          <a:noFill/>
          <a:ln w="25400" cap="flat" cmpd="sng" algn="ctr">
            <a:noFill/>
            <a:prstDash val="solid"/>
            <a:round/>
          </a:ln>
        </p:spPr>
        <p:txBody>
          <a:bodyPr vert="horz" wrap="square" lIns="90000" tIns="46800" rIns="90000" bIns="4680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sz="1100" b="1" i="0" mc:Ignorable="hp" hp:hslEmbossed="0">
                <a:solidFill>
                  <a:srgbClr val="000000">
                    <a:alpha val="100000"/>
                  </a:srgbClr>
                </a:solidFill>
                <a:latin typeface="Arial"/>
                <a:ea typeface="MS PGothic"/>
                <a:sym typeface="Wingdings"/>
              </a:rPr>
              <a:t>Source: Nielsen BookScan</a:t>
            </a:r>
            <a:endParaRPr xmlns:mc="http://schemas.openxmlformats.org/markup-compatibility/2006" xmlns:hp="http://schemas.haansoft.com/office/presentation/8.0" lang="ko-KR" altLang="ko-KR" sz="1100" b="1" i="0" mc:Ignorable="hp" hp:hslEmbossed="0">
              <a:solidFill>
                <a:srgbClr val="000000">
                  <a:alpha val="100000"/>
                </a:srgbClr>
              </a:solidFill>
              <a:latin typeface="Arial"/>
              <a:ea typeface="MS PGothic"/>
              <a:sym typeface="Wingdings"/>
            </a:endParaRPr>
          </a:p>
        </p:txBody>
      </p:sp>
    </p:spTree>
  </p:cSld>
  <p:clrMapOvr>
    <a:masterClrMapping/>
  </p:clrMapOvr>
  <p:transition xmlns:mc="http://schemas.openxmlformats.org/markup-compatibility/2006" xmlns:hp="http://schemas.haansoft.com/office/presentation/8.0" mc:Ignorable="hp" hp:hslDur="500"/>
</p:sld>
</file>

<file path=ppt/slides/slide12.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pic>
        <p:nvPicPr>
          <p:cNvPr id="16386" name="" descr="Content Placeholde"/>
          <p:cNvPicPr/>
          <p:nvPr/>
        </p:nvPicPr>
        <p:blipFill rotWithShape="1">
          <a:blip r:embed="rId3">
            <a:lum/>
          </a:blip>
          <a:stretch>
            <a:fillRect/>
          </a:stretch>
        </p:blipFill>
        <p:spPr>
          <a:xfrm>
            <a:off x="749642" y="1848700"/>
            <a:ext cx="2018606" cy="2237815"/>
          </a:xfrm>
          <a:prstGeom prst="rect">
            <a:avLst/>
          </a:prstGeom>
          <a:noFill/>
          <a:ln w="25400" cap="flat" cmpd="sng" algn="ctr">
            <a:noFill/>
            <a:prstDash val="solid"/>
            <a:round/>
          </a:ln>
        </p:spPr>
      </p:pic>
      <p:pic>
        <p:nvPicPr>
          <p:cNvPr id="16387" name="" descr="Picture 2"/>
          <p:cNvPicPr/>
          <p:nvPr/>
        </p:nvPicPr>
        <p:blipFill rotWithShape="1">
          <a:blip r:embed="rId4">
            <a:lum/>
          </a:blip>
          <a:stretch>
            <a:fillRect/>
          </a:stretch>
        </p:blipFill>
        <p:spPr>
          <a:xfrm>
            <a:off x="2409340" y="3781544"/>
            <a:ext cx="2488738" cy="2920734"/>
          </a:xfrm>
          <a:prstGeom prst="rect">
            <a:avLst/>
          </a:prstGeom>
          <a:noFill/>
          <a:ln w="25400" cap="flat" cmpd="sng" algn="ctr">
            <a:noFill/>
            <a:prstDash val="solid"/>
            <a:round/>
          </a:ln>
        </p:spPr>
      </p:pic>
      <p:pic>
        <p:nvPicPr>
          <p:cNvPr id="16388" name="" descr="Picture 3"/>
          <p:cNvPicPr/>
          <p:nvPr/>
        </p:nvPicPr>
        <p:blipFill rotWithShape="1">
          <a:blip r:embed="rId5">
            <a:lum/>
          </a:blip>
          <a:stretch>
            <a:fillRect/>
          </a:stretch>
        </p:blipFill>
        <p:spPr>
          <a:xfrm>
            <a:off x="414519" y="3640225"/>
            <a:ext cx="2372824" cy="2684049"/>
          </a:xfrm>
          <a:prstGeom prst="rect">
            <a:avLst/>
          </a:prstGeom>
          <a:noFill/>
          <a:ln w="25400" cap="flat" cmpd="sng" algn="ctr">
            <a:noFill/>
            <a:prstDash val="solid"/>
            <a:round/>
          </a:ln>
        </p:spPr>
      </p:pic>
      <p:pic>
        <p:nvPicPr>
          <p:cNvPr id="16389" name="" descr="Picture 4"/>
          <p:cNvPicPr/>
          <p:nvPr/>
        </p:nvPicPr>
        <p:blipFill rotWithShape="1">
          <a:blip r:embed="rId6">
            <a:lum/>
          </a:blip>
          <a:stretch>
            <a:fillRect/>
          </a:stretch>
        </p:blipFill>
        <p:spPr>
          <a:xfrm>
            <a:off x="2518944" y="1585046"/>
            <a:ext cx="1975725" cy="2495103"/>
          </a:xfrm>
          <a:prstGeom prst="rect">
            <a:avLst/>
          </a:prstGeom>
          <a:noFill/>
          <a:ln w="25400" cap="flat" cmpd="sng" algn="ctr">
            <a:noFill/>
            <a:prstDash val="solid"/>
            <a:round/>
          </a:ln>
        </p:spPr>
      </p:pic>
      <p:pic>
        <p:nvPicPr>
          <p:cNvPr id="16390" name="" descr="Picture 5"/>
          <p:cNvPicPr/>
          <p:nvPr/>
        </p:nvPicPr>
        <p:blipFill rotWithShape="1">
          <a:blip r:embed="rId7">
            <a:lum/>
          </a:blip>
          <a:stretch>
            <a:fillRect/>
          </a:stretch>
        </p:blipFill>
        <p:spPr>
          <a:xfrm>
            <a:off x="5860508" y="1621563"/>
            <a:ext cx="1964669" cy="2598342"/>
          </a:xfrm>
          <a:prstGeom prst="rect">
            <a:avLst/>
          </a:prstGeom>
          <a:noFill/>
          <a:ln w="25400" cap="flat" cmpd="sng" algn="ctr">
            <a:noFill/>
            <a:prstDash val="solid"/>
            <a:round/>
          </a:ln>
        </p:spPr>
      </p:pic>
      <p:pic>
        <p:nvPicPr>
          <p:cNvPr id="16391" name="" descr="Picture 6"/>
          <p:cNvPicPr/>
          <p:nvPr/>
        </p:nvPicPr>
        <p:blipFill rotWithShape="1">
          <a:blip r:embed="rId8">
            <a:lum/>
          </a:blip>
          <a:stretch>
            <a:fillRect/>
          </a:stretch>
        </p:blipFill>
        <p:spPr>
          <a:xfrm>
            <a:off x="6495800" y="3891148"/>
            <a:ext cx="1926534" cy="2274331"/>
          </a:xfrm>
          <a:prstGeom prst="rect">
            <a:avLst/>
          </a:prstGeom>
          <a:noFill/>
          <a:ln w="25400" cap="flat" cmpd="sng" algn="ctr">
            <a:noFill/>
            <a:prstDash val="solid"/>
            <a:round/>
          </a:ln>
        </p:spPr>
      </p:pic>
      <p:pic>
        <p:nvPicPr>
          <p:cNvPr id="16392" name="" descr="Picture 7"/>
          <p:cNvPicPr/>
          <p:nvPr/>
        </p:nvPicPr>
        <p:blipFill rotWithShape="1">
          <a:blip r:embed="rId9">
            <a:lum/>
          </a:blip>
          <a:stretch>
            <a:fillRect/>
          </a:stretch>
        </p:blipFill>
        <p:spPr>
          <a:xfrm>
            <a:off x="4256421" y="1500847"/>
            <a:ext cx="1835969" cy="2579302"/>
          </a:xfrm>
          <a:prstGeom prst="rect">
            <a:avLst/>
          </a:prstGeom>
          <a:noFill/>
          <a:ln w="25400" cap="flat" cmpd="sng" algn="ctr">
            <a:noFill/>
            <a:prstDash val="solid"/>
            <a:round/>
          </a:ln>
        </p:spPr>
      </p:pic>
      <p:pic>
        <p:nvPicPr>
          <p:cNvPr id="16393" name="" descr="Picture 8"/>
          <p:cNvPicPr/>
          <p:nvPr/>
        </p:nvPicPr>
        <p:blipFill rotWithShape="1">
          <a:blip r:embed="rId10">
            <a:lum/>
          </a:blip>
          <a:stretch>
            <a:fillRect/>
          </a:stretch>
        </p:blipFill>
        <p:spPr>
          <a:xfrm>
            <a:off x="4666195" y="3818060"/>
            <a:ext cx="2061487" cy="2641223"/>
          </a:xfrm>
          <a:prstGeom prst="rect">
            <a:avLst/>
          </a:prstGeom>
          <a:noFill/>
          <a:ln w="25400" cap="flat" cmpd="sng" algn="ctr">
            <a:noFill/>
            <a:prstDash val="solid"/>
            <a:round/>
          </a:ln>
        </p:spPr>
      </p:pic>
      <p:sp>
        <p:nvSpPr>
          <p:cNvPr id="16394" name="제목 1"/>
          <p:cNvSpPr>
            <a:spLocks noGrp="1"/>
          </p:cNvSpPr>
          <p:nvPr>
            <p:ph type="title" idx="0"/>
          </p:nvPr>
        </p:nvSpPr>
        <p:spPr>
          <a:xfrm>
            <a:off x="1524689" y="190565"/>
            <a:ext cx="7013559" cy="1527871"/>
          </a:xfrm>
          <a:solidFill>
            <a:srgbClr val="ffffff"/>
          </a:solidFill>
          <a:ln w="25400" cap="flat" cmpd="sng" algn="ctr">
            <a:noFill/>
            <a:prstDash val="solid"/>
            <a:round/>
          </a:ln>
        </p:spPr>
        <p:txBody>
          <a:bodyPr vert="horz" wrap="square" lIns="91440" tIns="45720" rIns="91440" bIns="45720" anchor="ctr">
            <a:noAutofit/>
          </a:bodyPr>
          <a:lstStyle/>
          <a:p>
            <a:pPr lvl="0" algn="l">
              <a:lnSpc>
                <a:spcPct val="100000"/>
              </a:lnSpc>
              <a:spcBef>
                <a:spcPct val="0"/>
              </a:spcBef>
              <a:spcAft>
                <a:spcPct val="0"/>
              </a:spcAft>
              <a:buNone/>
              <a:defRPr lang="ko-KR" altLang="en-US"/>
            </a:pPr>
            <a:r>
              <a:rPr xmlns:mc="http://schemas.openxmlformats.org/markup-compatibility/2006" xmlns:hp="http://schemas.haansoft.com/office/presentation/8.0" lang="ko-KR" sz="2800" b="0" i="0" mc:Ignorable="hp" hp:hslEmbossed="0">
                <a:solidFill>
                  <a:schemeClr val="tx2"/>
                </a:solidFill>
                <a:latin typeface="Arial"/>
                <a:sym typeface="Wingdings"/>
              </a:rPr>
              <a:t>New Zealand non-fiction</a:t>
            </a:r>
            <a:br>
              <a:rPr xmlns:mc="http://schemas.openxmlformats.org/markup-compatibility/2006" xmlns:hp="http://schemas.haansoft.com/office/presentation/8.0" lang="ko-KR" sz="2800" b="0" i="0" mc:Ignorable="hp" hp:hslEmbossed="0">
                <a:solidFill>
                  <a:schemeClr val="tx2"/>
                </a:solidFill>
                <a:latin typeface="Arial"/>
                <a:sym typeface="Wingdings"/>
              </a:rPr>
            </a:br>
            <a:r>
              <a:rPr xmlns:mc="http://schemas.openxmlformats.org/markup-compatibility/2006" xmlns:hp="http://schemas.haansoft.com/office/presentation/8.0" lang="ko-KR" sz="2800" b="0" i="0" mc:Ignorable="hp" hp:hslEmbossed="0">
                <a:solidFill>
                  <a:schemeClr val="tx2"/>
                </a:solidFill>
                <a:latin typeface="Arial"/>
                <a:sym typeface="Wingdings"/>
              </a:rPr>
              <a:t>High value and high volume </a:t>
            </a:r>
            <a:endParaRPr xmlns:mc="http://schemas.openxmlformats.org/markup-compatibility/2006" xmlns:hp="http://schemas.haansoft.com/office/presentation/8.0" lang="ko-KR" sz="2800" b="0" i="0" mc:Ignorable="hp" hp:hslEmbossed="0">
              <a:solidFill>
                <a:schemeClr val="tx2"/>
              </a:solidFill>
              <a:latin typeface="Arial"/>
              <a:sym typeface="Wingdings"/>
            </a:endParaRPr>
          </a:p>
        </p:txBody>
      </p:sp>
    </p:spTree>
  </p:cSld>
  <p:clrMapOvr>
    <a:masterClrMapping/>
  </p:clrMapOvr>
  <p:transition xmlns:mc="http://schemas.openxmlformats.org/markup-compatibility/2006" xmlns:hp="http://schemas.haansoft.com/office/presentation/8.0" mc:Ignorable="hp" hp:hslDur="500"/>
</p:sld>
</file>

<file path=ppt/slides/slide13.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17410" name="제목 1"/>
          <p:cNvSpPr>
            <a:spLocks noGrp="1"/>
          </p:cNvSpPr>
          <p:nvPr>
            <p:ph type="title" idx="0"/>
          </p:nvPr>
        </p:nvSpPr>
        <p:spPr>
          <a:xfrm>
            <a:off x="1524689" y="190565"/>
            <a:ext cx="7013559" cy="1527871"/>
          </a:xfrm>
          <a:solidFill>
            <a:srgbClr val="ffffff"/>
          </a:solidFill>
          <a:ln w="25400" cap="flat" cmpd="sng" algn="ctr">
            <a:noFill/>
            <a:prstDash val="solid"/>
            <a:round/>
          </a:ln>
        </p:spPr>
        <p:txBody>
          <a:bodyPr vert="horz" wrap="square" lIns="91440" tIns="45720" rIns="91440" bIns="45720" anchor="ctr">
            <a:noAutofit/>
          </a:bodyPr>
          <a:lstStyle/>
          <a:p>
            <a:pPr lvl="0" algn="l">
              <a:lnSpc>
                <a:spcPct val="100000"/>
              </a:lnSpc>
              <a:spcBef>
                <a:spcPct val="0"/>
              </a:spcBef>
              <a:spcAft>
                <a:spcPct val="0"/>
              </a:spcAft>
              <a:buNone/>
              <a:defRPr lang="ko-KR" altLang="en-US"/>
            </a:pPr>
            <a:r>
              <a:rPr xmlns:mc="http://schemas.openxmlformats.org/markup-compatibility/2006" xmlns:hp="http://schemas.haansoft.com/office/presentation/8.0" lang="ko-KR" sz="2800" b="1" i="0" mc:Ignorable="hp" hp:hslEmbossed="0">
                <a:solidFill>
                  <a:schemeClr val="tx2"/>
                </a:solidFill>
                <a:latin typeface="Arial"/>
                <a:sym typeface="Wingdings"/>
              </a:rPr>
              <a:t>Top 50 fiction (2012) </a:t>
            </a:r>
            <a:br>
              <a:rPr xmlns:mc="http://schemas.openxmlformats.org/markup-compatibility/2006" xmlns:hp="http://schemas.haansoft.com/office/presentation/8.0" lang="ko-KR" sz="2800" b="1" i="0" mc:Ignorable="hp" hp:hslEmbossed="0">
                <a:solidFill>
                  <a:schemeClr val="tx2"/>
                </a:solidFill>
                <a:latin typeface="Arial"/>
                <a:sym typeface="Wingdings"/>
              </a:rPr>
            </a:br>
            <a:r>
              <a:rPr xmlns:mc="http://schemas.openxmlformats.org/markup-compatibility/2006" xmlns:hp="http://schemas.haansoft.com/office/presentation/8.0" lang="ko-KR" sz="2800" b="1" i="0" mc:Ignorable="hp" hp:hslEmbossed="0">
                <a:solidFill>
                  <a:schemeClr val="tx2"/>
                </a:solidFill>
                <a:latin typeface="Arial"/>
                <a:sym typeface="Wingdings"/>
              </a:rPr>
              <a:t>by country of publication (dominated by international titles)</a:t>
            </a:r>
            <a:endParaRPr xmlns:mc="http://schemas.openxmlformats.org/markup-compatibility/2006" xmlns:hp="http://schemas.haansoft.com/office/presentation/8.0" lang="ko-KR" altLang="ko-KR" sz="2800" b="0" i="0" mc:Ignorable="hp" hp:hslEmbossed="0">
              <a:solidFill>
                <a:schemeClr val="tx2"/>
              </a:solidFill>
              <a:latin typeface="Arial"/>
              <a:sym typeface="Wingdings"/>
            </a:endParaRPr>
          </a:p>
        </p:txBody>
      </p:sp>
      <p:graphicFrame>
        <p:nvGraphicFramePr>
          <p:cNvPr id="17411" name=""/>
          <p:cNvGraphicFramePr/>
          <p:nvPr/>
        </p:nvGraphicFramePr>
        <p:xfrm>
          <a:off x="560640" y="2010677"/>
          <a:ext cx="8293690" cy="4701148"/>
        </p:xfrm>
        <a:graphic>
          <a:graphicData uri="http://schemas.openxmlformats.org/presentationml/2006/ole">
            <p:oleObj spid="_x0000_s3074" r:id="rId3" imgW="914400" imgH="914400" progId="">
              <p:embed/>
            </p:oleObj>
          </a:graphicData>
        </a:graphic>
      </p:graphicFrame>
      <p:sp>
        <p:nvSpPr>
          <p:cNvPr id="17412" name=""/>
          <p:cNvSpPr txBox="1"/>
          <p:nvPr/>
        </p:nvSpPr>
        <p:spPr>
          <a:xfrm>
            <a:off x="3287626" y="6062240"/>
            <a:ext cx="4483559" cy="262034"/>
          </a:xfrm>
          <a:prstGeom prst="rect">
            <a:avLst/>
          </a:prstGeom>
          <a:noFill/>
          <a:ln w="25400" cap="flat" cmpd="sng" algn="ctr">
            <a:noFill/>
            <a:prstDash val="solid"/>
            <a:round/>
          </a:ln>
        </p:spPr>
        <p:txBody>
          <a:bodyPr vert="horz" wrap="square" lIns="90000" tIns="46800" rIns="90000" bIns="4680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sz="1100" b="1" i="0" mc:Ignorable="hp" hp:hslEmbossed="0">
                <a:solidFill>
                  <a:srgbClr val="000000">
                    <a:alpha val="100000"/>
                  </a:srgbClr>
                </a:solidFill>
                <a:latin typeface="Arial"/>
                <a:ea typeface="MS PGothic"/>
                <a:sym typeface="Wingdings"/>
              </a:rPr>
              <a:t>Source: Nielsen BookScan</a:t>
            </a:r>
            <a:endParaRPr xmlns:mc="http://schemas.openxmlformats.org/markup-compatibility/2006" xmlns:hp="http://schemas.haansoft.com/office/presentation/8.0" lang="ko-KR" altLang="ko-KR" sz="1100" b="1" i="0" mc:Ignorable="hp" hp:hslEmbossed="0">
              <a:solidFill>
                <a:srgbClr val="000000">
                  <a:alpha val="100000"/>
                </a:srgbClr>
              </a:solidFill>
              <a:latin typeface="Arial"/>
              <a:ea typeface="MS PGothic"/>
              <a:sym typeface="Wingdings"/>
            </a:endParaRPr>
          </a:p>
        </p:txBody>
      </p:sp>
    </p:spTree>
  </p:cSld>
  <p:clrMapOvr>
    <a:masterClrMapping/>
  </p:clrMapOvr>
  <p:transition xmlns:mc="http://schemas.openxmlformats.org/markup-compatibility/2006" xmlns:hp="http://schemas.haansoft.com/office/presentation/8.0" mc:Ignorable="hp" hp:hslDur="500"/>
</p:sld>
</file>

<file path=ppt/slides/slide14.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pic>
        <p:nvPicPr>
          <p:cNvPr id="18434" name="" descr="Content Placeholder 4"/>
          <p:cNvPicPr/>
          <p:nvPr/>
        </p:nvPicPr>
        <p:blipFill rotWithShape="1">
          <a:blip r:embed="rId2">
            <a:lum/>
          </a:blip>
          <a:stretch>
            <a:fillRect/>
          </a:stretch>
        </p:blipFill>
        <p:spPr>
          <a:xfrm>
            <a:off x="2847702" y="1835969"/>
            <a:ext cx="3220903" cy="4507400"/>
          </a:xfrm>
          <a:prstGeom prst="rect">
            <a:avLst/>
          </a:prstGeom>
          <a:noFill/>
          <a:ln w="25400" cap="flat" cmpd="sng" algn="ctr">
            <a:noFill/>
            <a:prstDash val="solid"/>
            <a:round/>
          </a:ln>
        </p:spPr>
      </p:pic>
      <p:pic>
        <p:nvPicPr>
          <p:cNvPr id="18435" name="" descr="Picture 4"/>
          <p:cNvPicPr/>
          <p:nvPr/>
        </p:nvPicPr>
        <p:blipFill rotWithShape="1">
          <a:blip r:embed="rId3">
            <a:lum/>
          </a:blip>
          <a:stretch>
            <a:fillRect/>
          </a:stretch>
        </p:blipFill>
        <p:spPr>
          <a:xfrm>
            <a:off x="354162" y="2383935"/>
            <a:ext cx="2493539" cy="3757702"/>
          </a:xfrm>
          <a:prstGeom prst="rect">
            <a:avLst/>
          </a:prstGeom>
          <a:noFill/>
          <a:ln w="25400" cap="flat" cmpd="sng" algn="ctr">
            <a:noFill/>
            <a:prstDash val="solid"/>
            <a:round/>
          </a:ln>
        </p:spPr>
      </p:pic>
      <p:pic>
        <p:nvPicPr>
          <p:cNvPr id="18436" name="" descr="Picture 7"/>
          <p:cNvPicPr/>
          <p:nvPr/>
        </p:nvPicPr>
        <p:blipFill rotWithShape="1">
          <a:blip r:embed="rId4">
            <a:lum/>
          </a:blip>
          <a:stretch>
            <a:fillRect/>
          </a:stretch>
        </p:blipFill>
        <p:spPr>
          <a:xfrm>
            <a:off x="6111487" y="1835969"/>
            <a:ext cx="2549095" cy="3579867"/>
          </a:xfrm>
          <a:prstGeom prst="rect">
            <a:avLst/>
          </a:prstGeom>
          <a:noFill/>
          <a:ln w="25400" cap="flat" cmpd="sng" algn="ctr">
            <a:noFill/>
            <a:prstDash val="solid"/>
            <a:round/>
          </a:ln>
        </p:spPr>
      </p:pic>
      <p:sp>
        <p:nvSpPr>
          <p:cNvPr id="18437" name="제목 1"/>
          <p:cNvSpPr>
            <a:spLocks noGrp="1"/>
          </p:cNvSpPr>
          <p:nvPr>
            <p:ph type="title" idx="0"/>
          </p:nvPr>
        </p:nvSpPr>
        <p:spPr>
          <a:xfrm>
            <a:off x="1524689" y="190565"/>
            <a:ext cx="7013559" cy="1527871"/>
          </a:xfrm>
          <a:solidFill>
            <a:srgbClr val="ffffff"/>
          </a:solidFill>
          <a:ln w="25400" cap="flat" cmpd="sng" algn="ctr">
            <a:noFill/>
            <a:prstDash val="solid"/>
            <a:round/>
          </a:ln>
        </p:spPr>
        <p:txBody>
          <a:bodyPr vert="horz" wrap="square" lIns="91440" tIns="45720" rIns="91440" bIns="45720" anchor="ctr">
            <a:noAutofit/>
          </a:bodyPr>
          <a:lstStyle/>
          <a:p>
            <a:pPr lvl="0" algn="l">
              <a:lnSpc>
                <a:spcPct val="100000"/>
              </a:lnSpc>
              <a:spcBef>
                <a:spcPct val="0"/>
              </a:spcBef>
              <a:spcAft>
                <a:spcPct val="0"/>
              </a:spcAft>
              <a:buNone/>
              <a:defRPr lang="ko-KR" altLang="en-US"/>
            </a:pPr>
            <a:r>
              <a:rPr xmlns:mc="http://schemas.openxmlformats.org/markup-compatibility/2006" xmlns:hp="http://schemas.haansoft.com/office/presentation/8.0" lang="ko-KR" sz="3600" b="0" i="0" mc:Ignorable="hp" hp:hslEmbossed="0">
                <a:solidFill>
                  <a:schemeClr val="tx2"/>
                </a:solidFill>
                <a:latin typeface="Arial"/>
                <a:sym typeface="Wingdings"/>
              </a:rPr>
              <a:t>New Zealand fiction </a:t>
            </a:r>
            <a:br>
              <a:rPr xmlns:mc="http://schemas.openxmlformats.org/markup-compatibility/2006" xmlns:hp="http://schemas.haansoft.com/office/presentation/8.0" lang="ko-KR" sz="3600" b="0" i="0" mc:Ignorable="hp" hp:hslEmbossed="0">
                <a:solidFill>
                  <a:schemeClr val="tx2"/>
                </a:solidFill>
                <a:latin typeface="Arial"/>
                <a:sym typeface="Wingdings"/>
              </a:rPr>
            </a:br>
            <a:r>
              <a:rPr xmlns:mc="http://schemas.openxmlformats.org/markup-compatibility/2006" xmlns:hp="http://schemas.haansoft.com/office/presentation/8.0" lang="ko-KR" sz="3600" b="0" i="0" mc:Ignorable="hp" hp:hslEmbossed="0">
                <a:solidFill>
                  <a:schemeClr val="tx2"/>
                </a:solidFill>
                <a:latin typeface="Arial"/>
                <a:sym typeface="Wingdings"/>
              </a:rPr>
              <a:t>(mostly literary)</a:t>
            </a:r>
            <a:endParaRPr xmlns:mc="http://schemas.openxmlformats.org/markup-compatibility/2006" xmlns:hp="http://schemas.haansoft.com/office/presentation/8.0" lang="ko-KR" sz="3600" b="0" i="0" mc:Ignorable="hp" hp:hslEmbossed="0">
              <a:solidFill>
                <a:schemeClr val="tx2"/>
              </a:solidFill>
              <a:latin typeface="Arial"/>
              <a:sym typeface="Wingdings"/>
            </a:endParaRPr>
          </a:p>
        </p:txBody>
      </p:sp>
      <p:sp>
        <p:nvSpPr>
          <p:cNvPr id="18438" name=""/>
          <p:cNvSpPr txBox="1"/>
          <p:nvPr/>
        </p:nvSpPr>
        <p:spPr>
          <a:xfrm>
            <a:off x="5662014" y="6233765"/>
            <a:ext cx="3935593" cy="370075"/>
          </a:xfrm>
          <a:prstGeom prst="rect">
            <a:avLst/>
          </a:prstGeom>
          <a:noFill/>
          <a:ln w="25400" cap="flat" cmpd="sng" algn="ctr">
            <a:noFill/>
            <a:prstDash val="solid"/>
            <a:round/>
          </a:ln>
        </p:spPr>
        <p:txBody>
          <a:bodyPr vert="horz" wrap="square" lIns="90000" tIns="46800" rIns="90000" bIns="4680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sz="1800" b="1" i="0" mc:Ignorable="hp" hp:hslEmbossed="0">
                <a:solidFill>
                  <a:srgbClr val="7f7f7f">
                    <a:alpha val="100000"/>
                  </a:srgbClr>
                </a:solidFill>
                <a:latin typeface="Chalkduster"/>
                <a:ea typeface="Chalkduster"/>
                <a:sym typeface="Wingdings"/>
              </a:rPr>
              <a:t>Man Booker winner 2013</a:t>
            </a:r>
            <a:endParaRPr xmlns:mc="http://schemas.openxmlformats.org/markup-compatibility/2006" xmlns:hp="http://schemas.haansoft.com/office/presentation/8.0" lang="ko-KR" sz="1800" b="1" i="0" mc:Ignorable="hp" hp:hslEmbossed="0">
              <a:solidFill>
                <a:srgbClr val="7f7f7f">
                  <a:alpha val="100000"/>
                </a:srgbClr>
              </a:solidFill>
              <a:latin typeface="Chalkduster"/>
              <a:ea typeface="Chalkduster"/>
              <a:sym typeface="Wingdings"/>
            </a:endParaRPr>
          </a:p>
        </p:txBody>
      </p:sp>
      <p:sp>
        <p:nvSpPr>
          <p:cNvPr id="18439" name=""/>
          <p:cNvSpPr/>
          <p:nvPr/>
        </p:nvSpPr>
        <p:spPr>
          <a:xfrm rot="14700000" flipH="1">
            <a:off x="4701929" y="5483342"/>
            <a:ext cx="987834" cy="1135574"/>
          </a:xfrm>
          <a:custGeom>
            <a:avLst/>
            <a:gdLst/>
            <a:rect l="l" t="t" r="r" b="b"/>
            <a:pathLst>
              <a:path w="987425" h="1135062" stroke="0">
                <a:moveTo>
                  <a:pt x="493712" y="0"/>
                </a:moveTo>
                <a:cubicBezTo>
                  <a:pt x="662146" y="0"/>
                  <a:pt x="818958" y="98707"/>
                  <a:pt x="909683" y="261837"/>
                </a:cubicBezTo>
                <a:cubicBezTo>
                  <a:pt x="984759" y="396828"/>
                  <a:pt x="1006699" y="562008"/>
                  <a:pt x="970089" y="716602"/>
                </a:cubicBezTo>
                <a:lnTo>
                  <a:pt x="493713" y="567531"/>
                </a:lnTo>
                <a:cubicBezTo>
                  <a:pt x="493713" y="378354"/>
                  <a:pt x="493712" y="189177"/>
                  <a:pt x="493712" y="0"/>
                </a:cubicBezTo>
                <a:close/>
              </a:path>
              <a:path w="987425" h="1135062" fill="none">
                <a:moveTo>
                  <a:pt x="493712" y="0"/>
                </a:moveTo>
                <a:cubicBezTo>
                  <a:pt x="662146" y="0"/>
                  <a:pt x="818958" y="98707"/>
                  <a:pt x="909683" y="261837"/>
                </a:cubicBezTo>
                <a:cubicBezTo>
                  <a:pt x="984759" y="396828"/>
                  <a:pt x="1006699" y="562008"/>
                  <a:pt x="970089" y="716602"/>
                </a:cubicBezTo>
              </a:path>
            </a:pathLst>
          </a:custGeom>
          <a:noFill/>
          <a:ln w="25404" cap="flat" cmpd="sng" algn="ctr">
            <a:solidFill>
              <a:schemeClr val="accent1"/>
            </a:solidFill>
            <a:prstDash val="solid"/>
            <a:round/>
            <a:headEnd type="triangle" w="med" len="med"/>
          </a:ln>
          <a:effectLst>
            <a:outerShdw dist="19988" dir="5400000" algn="br">
              <a:srgbClr val="000000">
                <a:alpha val="37000"/>
              </a:srgbClr>
            </a:outerShdw>
          </a:effectLst>
        </p:spPr>
      </p:sp>
      <p:sp>
        <p:nvSpPr>
          <p:cNvPr id="18440" name=""/>
          <p:cNvSpPr txBox="1"/>
          <p:nvPr/>
        </p:nvSpPr>
        <p:spPr>
          <a:xfrm>
            <a:off x="225517" y="1762937"/>
            <a:ext cx="3935592" cy="636538"/>
          </a:xfrm>
          <a:prstGeom prst="rect">
            <a:avLst/>
          </a:prstGeom>
          <a:noFill/>
          <a:ln w="25400" cap="flat" cmpd="sng" algn="ctr">
            <a:noFill/>
            <a:prstDash val="solid"/>
            <a:round/>
          </a:ln>
        </p:spPr>
        <p:txBody>
          <a:bodyPr vert="horz" wrap="square" lIns="90000" tIns="46800" rIns="90000" bIns="4680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sz="1800" b="1" i="0" mc:Ignorable="hp" hp:hslEmbossed="0">
                <a:solidFill>
                  <a:srgbClr val="7f7f7f">
                    <a:alpha val="100000"/>
                  </a:srgbClr>
                </a:solidFill>
                <a:latin typeface="Chalkduster"/>
                <a:ea typeface="Chalkduster"/>
                <a:sym typeface="Wingdings"/>
              </a:rPr>
              <a:t>International </a:t>
            </a:r>
            <a:endParaRPr xmlns:mc="http://schemas.openxmlformats.org/markup-compatibility/2006" xmlns:hp="http://schemas.haansoft.com/office/presentation/8.0" lang="ko-KR" sz="1800" b="1" i="0" mc:Ignorable="hp" hp:hslEmbossed="0">
              <a:solidFill>
                <a:srgbClr val="7f7f7f">
                  <a:alpha val="100000"/>
                </a:srgbClr>
              </a:solidFill>
              <a:latin typeface="Chalkduster"/>
              <a:ea typeface="Chalkduster"/>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sz="1800" b="1" i="0" mc:Ignorable="hp" hp:hslEmbossed="0">
                <a:solidFill>
                  <a:srgbClr val="7f7f7f">
                    <a:alpha val="100000"/>
                  </a:srgbClr>
                </a:solidFill>
                <a:latin typeface="Chalkduster"/>
                <a:ea typeface="Chalkduster"/>
                <a:sym typeface="Wingdings"/>
              </a:rPr>
              <a:t>bestseller</a:t>
            </a:r>
            <a:endParaRPr xmlns:mc="http://schemas.openxmlformats.org/markup-compatibility/2006" xmlns:hp="http://schemas.haansoft.com/office/presentation/8.0" lang="ko-KR" sz="1800" b="1" i="0" mc:Ignorable="hp" hp:hslEmbossed="0">
              <a:solidFill>
                <a:srgbClr val="7f7f7f">
                  <a:alpha val="100000"/>
                </a:srgbClr>
              </a:solidFill>
              <a:latin typeface="Chalkduster"/>
              <a:ea typeface="Chalkduster"/>
              <a:sym typeface="Wingdings"/>
            </a:endParaRPr>
          </a:p>
        </p:txBody>
      </p:sp>
      <p:sp>
        <p:nvSpPr>
          <p:cNvPr id="18441" name=""/>
          <p:cNvSpPr txBox="1"/>
          <p:nvPr/>
        </p:nvSpPr>
        <p:spPr>
          <a:xfrm>
            <a:off x="7180338" y="5501600"/>
            <a:ext cx="3935594" cy="646403"/>
          </a:xfrm>
          <a:prstGeom prst="rect">
            <a:avLst/>
          </a:prstGeom>
          <a:noFill/>
          <a:ln w="25400" cap="flat" cmpd="sng" algn="ctr">
            <a:noFill/>
            <a:prstDash val="solid"/>
            <a:round/>
          </a:ln>
        </p:spPr>
        <p:txBody>
          <a:bodyPr vert="horz" wrap="square" lIns="90000" tIns="46800" rIns="90000" bIns="4680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sz="1800" b="1" i="0" mc:Ignorable="hp" hp:hslEmbossed="0">
                <a:solidFill>
                  <a:srgbClr val="7f7f7f">
                    <a:alpha val="100000"/>
                  </a:srgbClr>
                </a:solidFill>
                <a:latin typeface="Chalkduster"/>
                <a:ea typeface="Chalkduster"/>
                <a:sym typeface="Wingdings"/>
              </a:rPr>
              <a:t>Man Booker </a:t>
            </a:r>
            <a:endParaRPr xmlns:mc="http://schemas.openxmlformats.org/markup-compatibility/2006" xmlns:hp="http://schemas.haansoft.com/office/presentation/8.0" lang="ko-KR" sz="1800" b="1" i="0" mc:Ignorable="hp" hp:hslEmbossed="0">
              <a:solidFill>
                <a:srgbClr val="7f7f7f">
                  <a:alpha val="100000"/>
                </a:srgbClr>
              </a:solidFill>
              <a:latin typeface="Chalkduster"/>
              <a:ea typeface="Chalkduster"/>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sz="1800" b="1" i="0" mc:Ignorable="hp" hp:hslEmbossed="0">
                <a:solidFill>
                  <a:srgbClr val="7f7f7f">
                    <a:alpha val="100000"/>
                  </a:srgbClr>
                </a:solidFill>
                <a:latin typeface="Chalkduster"/>
                <a:ea typeface="Chalkduster"/>
                <a:sym typeface="Wingdings"/>
              </a:rPr>
              <a:t>shortlist</a:t>
            </a:r>
            <a:endParaRPr xmlns:mc="http://schemas.openxmlformats.org/markup-compatibility/2006" xmlns:hp="http://schemas.haansoft.com/office/presentation/8.0" lang="ko-KR" sz="1800" b="1" i="0" mc:Ignorable="hp" hp:hslEmbossed="0">
              <a:solidFill>
                <a:srgbClr val="7f7f7f">
                  <a:alpha val="100000"/>
                </a:srgbClr>
              </a:solidFill>
              <a:latin typeface="Chalkduster"/>
              <a:ea typeface="Chalkduster"/>
              <a:sym typeface="Wingdings"/>
            </a:endParaRPr>
          </a:p>
        </p:txBody>
      </p:sp>
      <p:sp>
        <p:nvSpPr>
          <p:cNvPr id="18442" name=""/>
          <p:cNvSpPr/>
          <p:nvPr/>
        </p:nvSpPr>
        <p:spPr>
          <a:xfrm rot="17820000" flipH="1">
            <a:off x="6614170" y="5233982"/>
            <a:ext cx="738475" cy="536854"/>
          </a:xfrm>
          <a:custGeom>
            <a:avLst/>
            <a:gdLst/>
            <a:rect l="l" t="t" r="r" b="b"/>
            <a:pathLst>
              <a:path w="737953" h="536308" stroke="0">
                <a:moveTo>
                  <a:pt x="368976" y="0"/>
                </a:moveTo>
                <a:cubicBezTo>
                  <a:pt x="466123" y="0"/>
                  <a:pt x="559350" y="27843"/>
                  <a:pt x="628425" y="77487"/>
                </a:cubicBezTo>
                <a:cubicBezTo>
                  <a:pt x="736399" y="155088"/>
                  <a:pt x="767928" y="272840"/>
                  <a:pt x="707873" y="374203"/>
                </a:cubicBezTo>
                <a:lnTo>
                  <a:pt x="368977" y="268154"/>
                </a:lnTo>
                <a:cubicBezTo>
                  <a:pt x="368977" y="178769"/>
                  <a:pt x="368976" y="89385"/>
                  <a:pt x="368976" y="0"/>
                </a:cubicBezTo>
                <a:close/>
              </a:path>
              <a:path w="737953" h="536308" fill="none">
                <a:moveTo>
                  <a:pt x="368976" y="0"/>
                </a:moveTo>
                <a:cubicBezTo>
                  <a:pt x="466123" y="0"/>
                  <a:pt x="559350" y="27843"/>
                  <a:pt x="628425" y="77487"/>
                </a:cubicBezTo>
                <a:cubicBezTo>
                  <a:pt x="736399" y="155088"/>
                  <a:pt x="767928" y="272840"/>
                  <a:pt x="707873" y="374203"/>
                </a:cubicBezTo>
              </a:path>
            </a:pathLst>
          </a:custGeom>
          <a:noFill/>
          <a:ln w="25404" cap="flat" cmpd="sng" algn="ctr">
            <a:solidFill>
              <a:schemeClr val="accent1"/>
            </a:solidFill>
            <a:prstDash val="solid"/>
            <a:round/>
            <a:headEnd type="triangle" w="med" len="med"/>
          </a:ln>
          <a:effectLst>
            <a:outerShdw dist="19988" dir="5400000" algn="br">
              <a:srgbClr val="000000">
                <a:alpha val="37000"/>
              </a:srgbClr>
            </a:outerShdw>
          </a:effectLst>
        </p:spPr>
      </p:sp>
      <p:sp>
        <p:nvSpPr>
          <p:cNvPr id="18443" name=""/>
          <p:cNvSpPr/>
          <p:nvPr/>
        </p:nvSpPr>
        <p:spPr>
          <a:xfrm rot="16440000" flipV="1">
            <a:off x="1616761" y="1896383"/>
            <a:ext cx="662371" cy="611394"/>
          </a:xfrm>
          <a:custGeom>
            <a:avLst/>
            <a:gdLst/>
            <a:rect l="l" t="t" r="r" b="b"/>
            <a:pathLst>
              <a:path w="660910" h="611203" stroke="0">
                <a:moveTo>
                  <a:pt x="330455" y="0"/>
                </a:moveTo>
                <a:cubicBezTo>
                  <a:pt x="431220" y="0"/>
                  <a:pt x="526480" y="42518"/>
                  <a:pt x="589170" y="115474"/>
                </a:cubicBezTo>
                <a:cubicBezTo>
                  <a:pt x="659000" y="196740"/>
                  <a:pt x="679452" y="305230"/>
                  <a:pt x="643476" y="403554"/>
                </a:cubicBezTo>
                <a:lnTo>
                  <a:pt x="330455" y="305602"/>
                </a:lnTo>
                <a:lnTo>
                  <a:pt x="330455" y="0"/>
                </a:lnTo>
                <a:close/>
              </a:path>
              <a:path w="660910" h="611203" fill="none">
                <a:moveTo>
                  <a:pt x="330455" y="0"/>
                </a:moveTo>
                <a:cubicBezTo>
                  <a:pt x="431220" y="0"/>
                  <a:pt x="526480" y="42518"/>
                  <a:pt x="589170" y="115474"/>
                </a:cubicBezTo>
                <a:cubicBezTo>
                  <a:pt x="659000" y="196740"/>
                  <a:pt x="679452" y="305230"/>
                  <a:pt x="643476" y="403554"/>
                </a:cubicBezTo>
              </a:path>
            </a:pathLst>
          </a:custGeom>
          <a:noFill/>
          <a:ln w="25404" cap="flat" cmpd="sng" algn="ctr">
            <a:solidFill>
              <a:schemeClr val="accent1"/>
            </a:solidFill>
            <a:prstDash val="solid"/>
            <a:round/>
            <a:headEnd type="triangle" w="med" len="med"/>
          </a:ln>
          <a:effectLst>
            <a:outerShdw dist="19988" dir="5400000" algn="br">
              <a:srgbClr val="000000">
                <a:alpha val="37000"/>
              </a:srgbClr>
            </a:outerShdw>
          </a:effectLst>
        </p:spPr>
      </p:sp>
    </p:spTree>
  </p:cSld>
  <p:clrMapOvr>
    <a:masterClrMapping/>
  </p:clrMapOvr>
  <p:transition xmlns:mc="http://schemas.openxmlformats.org/markup-compatibility/2006" xmlns:hp="http://schemas.haansoft.com/office/presentation/8.0" mc:Ignorable="hp" hp:hslDur="500"/>
</p:sld>
</file>

<file path=ppt/slides/slide15.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graphicFrame>
        <p:nvGraphicFramePr>
          <p:cNvPr id="19458" name=""/>
          <p:cNvGraphicFramePr/>
          <p:nvPr/>
        </p:nvGraphicFramePr>
        <p:xfrm>
          <a:off x="-683903" y="142811"/>
          <a:ext cx="10860207" cy="6961129"/>
        </p:xfrm>
        <a:graphic>
          <a:graphicData uri="http://schemas.openxmlformats.org/presentationml/2006/ole">
            <p:oleObj spid="_x0000_s4098" r:id="rId3" imgW="914400" imgH="914400" progId="">
              <p:embed/>
            </p:oleObj>
          </a:graphicData>
        </a:graphic>
      </p:graphicFrame>
      <p:sp>
        <p:nvSpPr>
          <p:cNvPr id="19459" name="제목 1"/>
          <p:cNvSpPr>
            <a:spLocks noGrp="1"/>
          </p:cNvSpPr>
          <p:nvPr>
            <p:ph type="title" idx="0"/>
          </p:nvPr>
        </p:nvSpPr>
        <p:spPr>
          <a:xfrm>
            <a:off x="1524689" y="190565"/>
            <a:ext cx="7013559" cy="1527871"/>
          </a:xfrm>
          <a:solidFill>
            <a:srgbClr val="ffffff"/>
          </a:solidFill>
          <a:ln w="25400" cap="flat" cmpd="sng" algn="ctr">
            <a:noFill/>
            <a:prstDash val="solid"/>
            <a:round/>
          </a:ln>
        </p:spPr>
        <p:txBody>
          <a:bodyPr vert="horz" wrap="square" lIns="91440" tIns="45720" rIns="91440" bIns="45720" anchor="ctr">
            <a:noAutofit/>
          </a:bodyPr>
          <a:lstStyle/>
          <a:p>
            <a:pPr lvl="0" algn="l">
              <a:lnSpc>
                <a:spcPct val="100000"/>
              </a:lnSpc>
              <a:spcBef>
                <a:spcPct val="0"/>
              </a:spcBef>
              <a:spcAft>
                <a:spcPct val="0"/>
              </a:spcAft>
              <a:buNone/>
              <a:defRPr lang="ko-KR" altLang="en-US"/>
            </a:pPr>
            <a:r>
              <a:rPr xmlns:mc="http://schemas.openxmlformats.org/markup-compatibility/2006" xmlns:hp="http://schemas.haansoft.com/office/presentation/8.0" lang="ko-KR" sz="4200" b="0" i="0" mc:Ignorable="hp" hp:hslEmbossed="0">
                <a:solidFill>
                  <a:schemeClr val="tx2"/>
                </a:solidFill>
                <a:latin typeface="Arial"/>
                <a:sym typeface="Wingdings"/>
              </a:rPr>
              <a:t>Retail</a:t>
            </a:r>
            <a:endParaRPr xmlns:mc="http://schemas.openxmlformats.org/markup-compatibility/2006" xmlns:hp="http://schemas.haansoft.com/office/presentation/8.0" lang="ko-KR" sz="4200" b="0" i="0" mc:Ignorable="hp" hp:hslEmbossed="0">
              <a:solidFill>
                <a:schemeClr val="tx2"/>
              </a:solidFill>
              <a:latin typeface="Arial"/>
              <a:sym typeface="Wingdings"/>
            </a:endParaRPr>
          </a:p>
        </p:txBody>
      </p:sp>
      <p:sp>
        <p:nvSpPr>
          <p:cNvPr id="19460" name=""/>
          <p:cNvSpPr txBox="1"/>
          <p:nvPr/>
        </p:nvSpPr>
        <p:spPr>
          <a:xfrm>
            <a:off x="3287626" y="6066986"/>
            <a:ext cx="4483559" cy="262090"/>
          </a:xfrm>
          <a:prstGeom prst="rect">
            <a:avLst/>
          </a:prstGeom>
          <a:noFill/>
          <a:ln w="25400" cap="flat" cmpd="sng" algn="ctr">
            <a:noFill/>
            <a:prstDash val="solid"/>
            <a:round/>
          </a:ln>
        </p:spPr>
        <p:txBody>
          <a:bodyPr vert="horz" wrap="square" lIns="90000" tIns="46800" rIns="90000" bIns="4680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sz="1100" b="1" i="0" mc:Ignorable="hp" hp:hslEmbossed="0">
                <a:solidFill>
                  <a:srgbClr val="000000">
                    <a:alpha val="100000"/>
                  </a:srgbClr>
                </a:solidFill>
                <a:latin typeface="Arial"/>
                <a:ea typeface="MS PGothic"/>
                <a:sym typeface="Wingdings"/>
              </a:rPr>
              <a:t>Source: Nielsen BookScan</a:t>
            </a:r>
            <a:endParaRPr xmlns:mc="http://schemas.openxmlformats.org/markup-compatibility/2006" xmlns:hp="http://schemas.haansoft.com/office/presentation/8.0" lang="ko-KR" altLang="ko-KR" sz="1100" b="1" i="0" mc:Ignorable="hp" hp:hslEmbossed="0">
              <a:solidFill>
                <a:srgbClr val="000000">
                  <a:alpha val="100000"/>
                </a:srgbClr>
              </a:solidFill>
              <a:latin typeface="Arial"/>
              <a:ea typeface="MS PGothic"/>
              <a:sym typeface="Wingdings"/>
            </a:endParaRPr>
          </a:p>
        </p:txBody>
      </p:sp>
    </p:spTree>
  </p:cSld>
  <p:clrMapOvr>
    <a:masterClrMapping/>
  </p:clrMapOvr>
  <p:transition xmlns:mc="http://schemas.openxmlformats.org/markup-compatibility/2006" xmlns:hp="http://schemas.haansoft.com/office/presentation/8.0" mc:Ignorable="hp" hp:hslDur="500"/>
</p:sld>
</file>

<file path=ppt/slides/slide16.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0482" name="제목 1"/>
          <p:cNvSpPr>
            <a:spLocks noGrp="1"/>
          </p:cNvSpPr>
          <p:nvPr>
            <p:ph type="title" idx="0"/>
          </p:nvPr>
        </p:nvSpPr>
        <p:spPr>
          <a:xfrm>
            <a:off x="1524689" y="190565"/>
            <a:ext cx="7013559" cy="1527871"/>
          </a:xfrm>
          <a:solidFill>
            <a:srgbClr val="ffffff"/>
          </a:solidFill>
          <a:ln w="25400" cap="flat" cmpd="sng" algn="ctr">
            <a:noFill/>
            <a:prstDash val="solid"/>
            <a:round/>
          </a:ln>
        </p:spPr>
        <p:txBody>
          <a:bodyPr vert="horz" wrap="square" lIns="91440" tIns="45720" rIns="91440" bIns="45720" anchor="ctr">
            <a:noAutofit/>
          </a:bodyPr>
          <a:lstStyle/>
          <a:p>
            <a:pPr lvl="0" algn="l">
              <a:lnSpc>
                <a:spcPct val="100000"/>
              </a:lnSpc>
              <a:spcBef>
                <a:spcPct val="0"/>
              </a:spcBef>
              <a:spcAft>
                <a:spcPct val="0"/>
              </a:spcAft>
              <a:buNone/>
              <a:defRPr lang="ko-KR" altLang="en-US"/>
            </a:pPr>
            <a:r>
              <a:rPr xmlns:mc="http://schemas.openxmlformats.org/markup-compatibility/2006" xmlns:hp="http://schemas.haansoft.com/office/presentation/8.0" lang="ko-KR" sz="4000" b="0" i="0" mc:Ignorable="hp" hp:hslEmbossed="0">
                <a:solidFill>
                  <a:schemeClr val="tx2"/>
                </a:solidFill>
                <a:latin typeface="Arial"/>
                <a:sym typeface="Wingdings"/>
              </a:rPr>
              <a:t>Publishing trends</a:t>
            </a:r>
            <a:endParaRPr xmlns:mc="http://schemas.openxmlformats.org/markup-compatibility/2006" xmlns:hp="http://schemas.haansoft.com/office/presentation/8.0" lang="ko-KR" sz="4000" b="0" i="0" mc:Ignorable="hp" hp:hslEmbossed="0">
              <a:solidFill>
                <a:schemeClr val="tx2"/>
              </a:solidFill>
              <a:latin typeface="Arial"/>
              <a:sym typeface="Wingdings"/>
            </a:endParaRPr>
          </a:p>
        </p:txBody>
      </p:sp>
      <p:pic>
        <p:nvPicPr>
          <p:cNvPr id="20483" name="" descr="Picture 2"/>
          <p:cNvPicPr/>
          <p:nvPr/>
        </p:nvPicPr>
        <p:blipFill rotWithShape="1">
          <a:blip r:embed="rId2">
            <a:lum/>
          </a:blip>
          <a:stretch>
            <a:fillRect/>
          </a:stretch>
        </p:blipFill>
        <p:spPr>
          <a:xfrm>
            <a:off x="2048813" y="2140941"/>
            <a:ext cx="1786723" cy="1780358"/>
          </a:xfrm>
          <a:prstGeom prst="rect">
            <a:avLst/>
          </a:prstGeom>
          <a:noFill/>
          <a:ln w="25400" cap="flat" cmpd="sng" algn="ctr">
            <a:noFill/>
            <a:prstDash val="solid"/>
            <a:round/>
          </a:ln>
        </p:spPr>
      </p:pic>
      <p:pic>
        <p:nvPicPr>
          <p:cNvPr id="20484" name="" descr="Picture 3"/>
          <p:cNvPicPr/>
          <p:nvPr/>
        </p:nvPicPr>
        <p:blipFill rotWithShape="1">
          <a:blip r:embed="rId3">
            <a:lum/>
          </a:blip>
          <a:stretch>
            <a:fillRect/>
          </a:stretch>
        </p:blipFill>
        <p:spPr>
          <a:xfrm>
            <a:off x="1580300" y="4000752"/>
            <a:ext cx="1877232" cy="2128210"/>
          </a:xfrm>
          <a:prstGeom prst="rect">
            <a:avLst/>
          </a:prstGeom>
          <a:noFill/>
          <a:ln w="25400" cap="flat" cmpd="sng" algn="ctr">
            <a:noFill/>
            <a:prstDash val="solid"/>
            <a:round/>
          </a:ln>
        </p:spPr>
      </p:pic>
      <p:pic>
        <p:nvPicPr>
          <p:cNvPr id="20485" name="" descr="Picture 4"/>
          <p:cNvPicPr/>
          <p:nvPr/>
        </p:nvPicPr>
        <p:blipFill rotWithShape="1">
          <a:blip r:embed="rId4">
            <a:lum/>
          </a:blip>
          <a:stretch>
            <a:fillRect/>
          </a:stretch>
        </p:blipFill>
        <p:spPr>
          <a:xfrm>
            <a:off x="3603653" y="4024538"/>
            <a:ext cx="1677174" cy="2471261"/>
          </a:xfrm>
          <a:prstGeom prst="rect">
            <a:avLst/>
          </a:prstGeom>
          <a:noFill/>
          <a:ln w="25400" cap="flat" cmpd="sng" algn="ctr">
            <a:noFill/>
            <a:prstDash val="solid"/>
            <a:round/>
          </a:ln>
        </p:spPr>
      </p:pic>
      <p:pic>
        <p:nvPicPr>
          <p:cNvPr id="20486" name="" descr="Picture 5"/>
          <p:cNvPicPr/>
          <p:nvPr/>
        </p:nvPicPr>
        <p:blipFill rotWithShape="1">
          <a:blip r:embed="rId5">
            <a:lum/>
          </a:blip>
          <a:stretch>
            <a:fillRect/>
          </a:stretch>
        </p:blipFill>
        <p:spPr>
          <a:xfrm>
            <a:off x="3927664" y="1756572"/>
            <a:ext cx="1805819" cy="2267966"/>
          </a:xfrm>
          <a:prstGeom prst="rect">
            <a:avLst/>
          </a:prstGeom>
          <a:noFill/>
          <a:ln w="25400" cap="flat" cmpd="sng" algn="ctr">
            <a:noFill/>
            <a:prstDash val="solid"/>
            <a:round/>
          </a:ln>
        </p:spPr>
      </p:pic>
      <p:pic>
        <p:nvPicPr>
          <p:cNvPr id="20487" name="" descr="Picture 6"/>
          <p:cNvPicPr/>
          <p:nvPr/>
        </p:nvPicPr>
        <p:blipFill rotWithShape="1">
          <a:blip r:embed="rId6">
            <a:lum/>
          </a:blip>
          <a:stretch>
            <a:fillRect/>
          </a:stretch>
        </p:blipFill>
        <p:spPr>
          <a:xfrm>
            <a:off x="5793841" y="1963050"/>
            <a:ext cx="1537363" cy="2239378"/>
          </a:xfrm>
          <a:prstGeom prst="rect">
            <a:avLst/>
          </a:prstGeom>
          <a:noFill/>
          <a:ln w="25400" cap="flat" cmpd="sng" algn="ctr">
            <a:noFill/>
            <a:prstDash val="solid"/>
            <a:round/>
          </a:ln>
        </p:spPr>
      </p:pic>
      <p:pic>
        <p:nvPicPr>
          <p:cNvPr id="20488" name="" descr="Picture 2"/>
          <p:cNvPicPr/>
          <p:nvPr/>
        </p:nvPicPr>
        <p:blipFill rotWithShape="1">
          <a:blip r:embed="rId7">
            <a:lum/>
          </a:blip>
          <a:stretch>
            <a:fillRect/>
          </a:stretch>
        </p:blipFill>
        <p:spPr>
          <a:xfrm>
            <a:off x="5342749" y="4165912"/>
            <a:ext cx="1488173" cy="2171092"/>
          </a:xfrm>
          <a:prstGeom prst="rect">
            <a:avLst/>
          </a:prstGeom>
          <a:noFill/>
          <a:ln w="25400" cap="flat" cmpd="sng" algn="ctr">
            <a:noFill/>
            <a:prstDash val="solid"/>
            <a:round/>
          </a:ln>
        </p:spPr>
      </p:pic>
      <p:sp>
        <p:nvSpPr>
          <p:cNvPr id="20489" name=""/>
          <p:cNvSpPr txBox="1"/>
          <p:nvPr/>
        </p:nvSpPr>
        <p:spPr>
          <a:xfrm>
            <a:off x="6715008" y="1489736"/>
            <a:ext cx="1423617" cy="370075"/>
          </a:xfrm>
          <a:prstGeom prst="rect">
            <a:avLst/>
          </a:prstGeom>
          <a:noFill/>
          <a:ln w="25400" cap="flat" cmpd="sng" algn="ctr">
            <a:noFill/>
            <a:prstDash val="solid"/>
            <a:round/>
          </a:ln>
        </p:spPr>
        <p:txBody>
          <a:bodyPr vert="horz" wrap="none" lIns="90000" tIns="46800" rIns="90000" bIns="4680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sz="1800" b="1" i="0" mc:Ignorable="hp" hp:hslEmbossed="0">
                <a:solidFill>
                  <a:srgbClr val="7f7f7f">
                    <a:alpha val="100000"/>
                  </a:srgbClr>
                </a:solidFill>
                <a:latin typeface="Chalkduster"/>
                <a:ea typeface="Chalkduster"/>
                <a:sym typeface="Wingdings"/>
              </a:rPr>
              <a:t>Cookbooks</a:t>
            </a:r>
            <a:endParaRPr xmlns:mc="http://schemas.openxmlformats.org/markup-compatibility/2006" xmlns:hp="http://schemas.haansoft.com/office/presentation/8.0" lang="ko-KR" sz="1800" b="1" i="0" mc:Ignorable="hp" hp:hslEmbossed="0">
              <a:solidFill>
                <a:srgbClr val="7f7f7f">
                  <a:alpha val="100000"/>
                </a:srgbClr>
              </a:solidFill>
              <a:latin typeface="Chalkduster"/>
              <a:ea typeface="Chalkduster"/>
              <a:sym typeface="Wingdings"/>
            </a:endParaRPr>
          </a:p>
        </p:txBody>
      </p:sp>
      <p:sp>
        <p:nvSpPr>
          <p:cNvPr id="20490" name=""/>
          <p:cNvSpPr/>
          <p:nvPr/>
        </p:nvSpPr>
        <p:spPr>
          <a:xfrm rot="18720000">
            <a:off x="5397579" y="1474660"/>
            <a:ext cx="1286440" cy="1199114"/>
          </a:xfrm>
          <a:custGeom>
            <a:avLst/>
            <a:gdLst/>
            <a:rect l="l" t="t" r="r" b="b"/>
            <a:pathLst>
              <a:path w="1285875" h="1198563" stroke="0">
                <a:moveTo>
                  <a:pt x="642937" y="0"/>
                </a:moveTo>
                <a:cubicBezTo>
                  <a:pt x="839852" y="0"/>
                  <a:pt x="1025908" y="84110"/>
                  <a:pt x="1147825" y="228244"/>
                </a:cubicBezTo>
                <a:cubicBezTo>
                  <a:pt x="1282155" y="387052"/>
                  <a:pt x="1321495" y="598297"/>
                  <a:pt x="1252444" y="790012"/>
                </a:cubicBezTo>
                <a:lnTo>
                  <a:pt x="642938" y="599282"/>
                </a:lnTo>
                <a:cubicBezTo>
                  <a:pt x="642938" y="399521"/>
                  <a:pt x="642937" y="199761"/>
                  <a:pt x="642937" y="0"/>
                </a:cubicBezTo>
                <a:close/>
              </a:path>
              <a:path w="1285875" h="1198563" fill="none">
                <a:moveTo>
                  <a:pt x="642937" y="0"/>
                </a:moveTo>
                <a:cubicBezTo>
                  <a:pt x="839852" y="0"/>
                  <a:pt x="1025908" y="84110"/>
                  <a:pt x="1147825" y="228244"/>
                </a:cubicBezTo>
                <a:cubicBezTo>
                  <a:pt x="1282155" y="387052"/>
                  <a:pt x="1321495" y="598297"/>
                  <a:pt x="1252444" y="790012"/>
                </a:cubicBezTo>
              </a:path>
            </a:pathLst>
          </a:custGeom>
          <a:noFill/>
          <a:ln w="25404" cap="flat" cmpd="sng" algn="ctr">
            <a:solidFill>
              <a:schemeClr val="accent1"/>
            </a:solidFill>
            <a:prstDash val="solid"/>
            <a:round/>
            <a:headEnd type="triangle" w="med" len="med"/>
          </a:ln>
          <a:effectLst>
            <a:outerShdw dist="19988" dir="5400000" algn="br">
              <a:srgbClr val="000000">
                <a:alpha val="37000"/>
              </a:srgbClr>
            </a:outerShdw>
          </a:effectLst>
        </p:spPr>
      </p:sp>
      <p:sp>
        <p:nvSpPr>
          <p:cNvPr id="20491" name=""/>
          <p:cNvSpPr txBox="1"/>
          <p:nvPr/>
        </p:nvSpPr>
        <p:spPr>
          <a:xfrm>
            <a:off x="7350300" y="3511581"/>
            <a:ext cx="1617000" cy="646403"/>
          </a:xfrm>
          <a:prstGeom prst="rect">
            <a:avLst/>
          </a:prstGeom>
          <a:noFill/>
          <a:ln w="25400" cap="flat" cmpd="sng" algn="ctr">
            <a:noFill/>
            <a:prstDash val="solid"/>
            <a:round/>
          </a:ln>
        </p:spPr>
        <p:txBody>
          <a:bodyPr vert="horz" wrap="none" lIns="90000" tIns="46800" rIns="90000" bIns="4680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sz="1800" b="1" i="0" mc:Ignorable="hp" hp:hslEmbossed="0">
                <a:solidFill>
                  <a:srgbClr val="7f7f7f">
                    <a:alpha val="100000"/>
                  </a:srgbClr>
                </a:solidFill>
                <a:latin typeface="Chalkduster"/>
                <a:ea typeface="Chalkduster"/>
                <a:sym typeface="Wingdings"/>
              </a:rPr>
              <a:t>International </a:t>
            </a:r>
            <a:endParaRPr xmlns:mc="http://schemas.openxmlformats.org/markup-compatibility/2006" xmlns:hp="http://schemas.haansoft.com/office/presentation/8.0" lang="ko-KR" sz="1800" b="1" i="0" mc:Ignorable="hp" hp:hslEmbossed="0">
              <a:solidFill>
                <a:srgbClr val="7f7f7f">
                  <a:alpha val="100000"/>
                </a:srgbClr>
              </a:solidFill>
              <a:latin typeface="Chalkduster"/>
              <a:ea typeface="Chalkduster"/>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sz="1800" b="1" i="0" mc:Ignorable="hp" hp:hslEmbossed="0">
                <a:solidFill>
                  <a:srgbClr val="7f7f7f">
                    <a:alpha val="100000"/>
                  </a:srgbClr>
                </a:solidFill>
                <a:latin typeface="Chalkduster"/>
                <a:ea typeface="Chalkduster"/>
                <a:sym typeface="Wingdings"/>
              </a:rPr>
              <a:t>fiction </a:t>
            </a:r>
            <a:endParaRPr xmlns:mc="http://schemas.openxmlformats.org/markup-compatibility/2006" xmlns:hp="http://schemas.haansoft.com/office/presentation/8.0" lang="ko-KR" sz="1800" b="1" i="0" mc:Ignorable="hp" hp:hslEmbossed="0">
              <a:solidFill>
                <a:srgbClr val="7f7f7f">
                  <a:alpha val="100000"/>
                </a:srgbClr>
              </a:solidFill>
              <a:latin typeface="Chalkduster"/>
              <a:ea typeface="Chalkduster"/>
              <a:sym typeface="Wingdings"/>
            </a:endParaRPr>
          </a:p>
        </p:txBody>
      </p:sp>
      <p:sp>
        <p:nvSpPr>
          <p:cNvPr id="20492" name=""/>
          <p:cNvSpPr/>
          <p:nvPr/>
        </p:nvSpPr>
        <p:spPr>
          <a:xfrm rot="18660000">
            <a:off x="7262136" y="2937373"/>
            <a:ext cx="1151431" cy="1041938"/>
          </a:xfrm>
          <a:custGeom>
            <a:avLst/>
            <a:gdLst/>
            <a:rect l="l" t="t" r="r" b="b"/>
            <a:pathLst>
              <a:path w="1150937" h="1041400" stroke="0">
                <a:moveTo>
                  <a:pt x="575468" y="0"/>
                </a:moveTo>
                <a:cubicBezTo>
                  <a:pt x="748796" y="0"/>
                  <a:pt x="912891" y="70688"/>
                  <a:pt x="1022165" y="192426"/>
                </a:cubicBezTo>
                <a:cubicBezTo>
                  <a:pt x="1147630" y="332201"/>
                  <a:pt x="1184376" y="520710"/>
                  <a:pt x="1119331" y="690889"/>
                </a:cubicBezTo>
                <a:lnTo>
                  <a:pt x="575469" y="520700"/>
                </a:lnTo>
                <a:cubicBezTo>
                  <a:pt x="575469" y="347133"/>
                  <a:pt x="575468" y="173567"/>
                  <a:pt x="575468" y="0"/>
                </a:cubicBezTo>
                <a:close/>
              </a:path>
              <a:path w="1150937" h="1041400" fill="none">
                <a:moveTo>
                  <a:pt x="575468" y="0"/>
                </a:moveTo>
                <a:cubicBezTo>
                  <a:pt x="748796" y="0"/>
                  <a:pt x="912891" y="70688"/>
                  <a:pt x="1022165" y="192426"/>
                </a:cubicBezTo>
                <a:cubicBezTo>
                  <a:pt x="1147630" y="332201"/>
                  <a:pt x="1184376" y="520710"/>
                  <a:pt x="1119331" y="690889"/>
                </a:cubicBezTo>
              </a:path>
            </a:pathLst>
          </a:custGeom>
          <a:noFill/>
          <a:ln w="25404" cap="flat" cmpd="sng" algn="ctr">
            <a:solidFill>
              <a:schemeClr val="accent1"/>
            </a:solidFill>
            <a:prstDash val="solid"/>
            <a:round/>
            <a:headEnd type="triangle" w="med" len="med"/>
          </a:ln>
          <a:effectLst>
            <a:outerShdw dist="19988" dir="5400000" algn="br">
              <a:srgbClr val="000000">
                <a:alpha val="37000"/>
              </a:srgbClr>
            </a:outerShdw>
          </a:effectLst>
        </p:spPr>
      </p:sp>
      <p:sp>
        <p:nvSpPr>
          <p:cNvPr id="20493" name=""/>
          <p:cNvSpPr/>
          <p:nvPr/>
        </p:nvSpPr>
        <p:spPr>
          <a:xfrm rot="300000" flipV="1">
            <a:off x="6586364" y="4221469"/>
            <a:ext cx="935461" cy="646402"/>
          </a:xfrm>
          <a:custGeom>
            <a:avLst/>
            <a:gdLst/>
            <a:rect l="l" t="t" r="r" b="b"/>
            <a:pathLst>
              <a:path w="935037" h="646113" stroke="0">
                <a:moveTo>
                  <a:pt x="467518" y="0"/>
                </a:moveTo>
                <a:cubicBezTo>
                  <a:pt x="586534" y="0"/>
                  <a:pt x="701070" y="31365"/>
                  <a:pt x="787777" y="87701"/>
                </a:cubicBezTo>
                <a:cubicBezTo>
                  <a:pt x="933423" y="182332"/>
                  <a:pt x="975875" y="330485"/>
                  <a:pt x="893402" y="456327"/>
                </a:cubicBezTo>
                <a:lnTo>
                  <a:pt x="467519" y="323057"/>
                </a:lnTo>
                <a:cubicBezTo>
                  <a:pt x="467519" y="215371"/>
                  <a:pt x="467518" y="107686"/>
                  <a:pt x="467518" y="0"/>
                </a:cubicBezTo>
                <a:close/>
              </a:path>
              <a:path w="935037" h="646113" fill="none">
                <a:moveTo>
                  <a:pt x="467518" y="0"/>
                </a:moveTo>
                <a:cubicBezTo>
                  <a:pt x="586534" y="0"/>
                  <a:pt x="701070" y="31365"/>
                  <a:pt x="787777" y="87701"/>
                </a:cubicBezTo>
                <a:cubicBezTo>
                  <a:pt x="933423" y="182332"/>
                  <a:pt x="975875" y="330485"/>
                  <a:pt x="893402" y="456327"/>
                </a:cubicBezTo>
              </a:path>
            </a:pathLst>
          </a:custGeom>
          <a:noFill/>
          <a:ln w="25404" cap="flat" cmpd="sng" algn="ctr">
            <a:solidFill>
              <a:schemeClr val="accent1"/>
            </a:solidFill>
            <a:prstDash val="solid"/>
            <a:round/>
            <a:headEnd type="triangle" w="med" len="med"/>
          </a:ln>
          <a:effectLst>
            <a:outerShdw dist="19988" dir="5400000" algn="br">
              <a:srgbClr val="000000">
                <a:alpha val="37000"/>
              </a:srgbClr>
            </a:outerShdw>
          </a:effectLst>
        </p:spPr>
      </p:sp>
      <p:sp>
        <p:nvSpPr>
          <p:cNvPr id="20494" name=""/>
          <p:cNvSpPr txBox="1"/>
          <p:nvPr/>
        </p:nvSpPr>
        <p:spPr>
          <a:xfrm>
            <a:off x="6082899" y="6381450"/>
            <a:ext cx="3935593" cy="370075"/>
          </a:xfrm>
          <a:prstGeom prst="rect">
            <a:avLst/>
          </a:prstGeom>
          <a:noFill/>
          <a:ln w="25400" cap="flat" cmpd="sng" algn="ctr">
            <a:noFill/>
            <a:prstDash val="solid"/>
            <a:round/>
          </a:ln>
        </p:spPr>
        <p:txBody>
          <a:bodyPr vert="horz" wrap="square" lIns="90000" tIns="46800" rIns="90000" bIns="4680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sz="1800" b="1" i="0" mc:Ignorable="hp" hp:hslEmbossed="0">
                <a:solidFill>
                  <a:srgbClr val="7f7f7f">
                    <a:alpha val="100000"/>
                  </a:srgbClr>
                </a:solidFill>
                <a:latin typeface="Chalkduster"/>
                <a:ea typeface="Chalkduster"/>
                <a:sym typeface="Wingdings"/>
              </a:rPr>
              <a:t>Heartland</a:t>
            </a:r>
            <a:endParaRPr xmlns:mc="http://schemas.openxmlformats.org/markup-compatibility/2006" xmlns:hp="http://schemas.haansoft.com/office/presentation/8.0" lang="ko-KR" sz="1800" b="1" i="0" mc:Ignorable="hp" hp:hslEmbossed="0">
              <a:solidFill>
                <a:srgbClr val="7f7f7f">
                  <a:alpha val="100000"/>
                </a:srgbClr>
              </a:solidFill>
              <a:latin typeface="Chalkduster"/>
              <a:ea typeface="Chalkduster"/>
              <a:sym typeface="Wingdings"/>
            </a:endParaRPr>
          </a:p>
        </p:txBody>
      </p:sp>
      <p:sp>
        <p:nvSpPr>
          <p:cNvPr id="20495" name=""/>
          <p:cNvSpPr/>
          <p:nvPr/>
        </p:nvSpPr>
        <p:spPr>
          <a:xfrm rot="14700000" flipH="1">
            <a:off x="5122814" y="5631026"/>
            <a:ext cx="987834" cy="1135630"/>
          </a:xfrm>
          <a:custGeom>
            <a:avLst/>
            <a:gdLst/>
            <a:rect l="l" t="t" r="r" b="b"/>
            <a:pathLst>
              <a:path w="987425" h="1135062" stroke="0">
                <a:moveTo>
                  <a:pt x="493712" y="0"/>
                </a:moveTo>
                <a:cubicBezTo>
                  <a:pt x="662146" y="0"/>
                  <a:pt x="818958" y="98707"/>
                  <a:pt x="909683" y="261837"/>
                </a:cubicBezTo>
                <a:cubicBezTo>
                  <a:pt x="984759" y="396828"/>
                  <a:pt x="1006699" y="562008"/>
                  <a:pt x="970089" y="716602"/>
                </a:cubicBezTo>
                <a:lnTo>
                  <a:pt x="493713" y="567531"/>
                </a:lnTo>
                <a:cubicBezTo>
                  <a:pt x="493713" y="378354"/>
                  <a:pt x="493712" y="189177"/>
                  <a:pt x="493712" y="0"/>
                </a:cubicBezTo>
                <a:close/>
              </a:path>
              <a:path w="987425" h="1135062" fill="none">
                <a:moveTo>
                  <a:pt x="493712" y="0"/>
                </a:moveTo>
                <a:cubicBezTo>
                  <a:pt x="662146" y="0"/>
                  <a:pt x="818958" y="98707"/>
                  <a:pt x="909683" y="261837"/>
                </a:cubicBezTo>
                <a:cubicBezTo>
                  <a:pt x="984759" y="396828"/>
                  <a:pt x="1006699" y="562008"/>
                  <a:pt x="970089" y="716602"/>
                </a:cubicBezTo>
              </a:path>
            </a:pathLst>
          </a:custGeom>
          <a:noFill/>
          <a:ln w="25404" cap="flat" cmpd="sng" algn="ctr">
            <a:solidFill>
              <a:schemeClr val="accent1"/>
            </a:solidFill>
            <a:prstDash val="solid"/>
            <a:round/>
            <a:headEnd type="triangle" w="med" len="med"/>
          </a:ln>
          <a:effectLst>
            <a:outerShdw dist="19988" dir="5400000" algn="br">
              <a:srgbClr val="000000">
                <a:alpha val="37000"/>
              </a:srgbClr>
            </a:outerShdw>
          </a:effectLst>
        </p:spPr>
      </p:sp>
      <p:sp>
        <p:nvSpPr>
          <p:cNvPr id="20496" name=""/>
          <p:cNvSpPr txBox="1"/>
          <p:nvPr/>
        </p:nvSpPr>
        <p:spPr>
          <a:xfrm>
            <a:off x="176270" y="4543916"/>
            <a:ext cx="1485354" cy="370019"/>
          </a:xfrm>
          <a:prstGeom prst="rect">
            <a:avLst/>
          </a:prstGeom>
          <a:noFill/>
          <a:ln w="25400" cap="flat" cmpd="sng" algn="ctr">
            <a:noFill/>
            <a:prstDash val="solid"/>
            <a:round/>
          </a:ln>
        </p:spPr>
        <p:txBody>
          <a:bodyPr vert="horz" wrap="none" lIns="90000" tIns="46800" rIns="90000" bIns="4680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sz="1800" b="1" i="0" mc:Ignorable="hp" hp:hslEmbossed="0">
                <a:solidFill>
                  <a:srgbClr val="7f7f7f">
                    <a:alpha val="100000"/>
                  </a:srgbClr>
                </a:solidFill>
                <a:latin typeface="Chalkduster"/>
                <a:ea typeface="Chalkduster"/>
                <a:sym typeface="Wingdings"/>
              </a:rPr>
              <a:t>War history </a:t>
            </a:r>
            <a:endParaRPr xmlns:mc="http://schemas.openxmlformats.org/markup-compatibility/2006" xmlns:hp="http://schemas.haansoft.com/office/presentation/8.0" lang="ko-KR" sz="1800" b="1" i="0" mc:Ignorable="hp" hp:hslEmbossed="0">
              <a:solidFill>
                <a:srgbClr val="7f7f7f">
                  <a:alpha val="100000"/>
                </a:srgbClr>
              </a:solidFill>
              <a:latin typeface="Chalkduster"/>
              <a:ea typeface="Chalkduster"/>
              <a:sym typeface="Wingdings"/>
            </a:endParaRPr>
          </a:p>
        </p:txBody>
      </p:sp>
      <p:sp>
        <p:nvSpPr>
          <p:cNvPr id="20497" name=""/>
          <p:cNvSpPr/>
          <p:nvPr/>
        </p:nvSpPr>
        <p:spPr>
          <a:xfrm rot="9420000">
            <a:off x="930715" y="4672560"/>
            <a:ext cx="838587" cy="706760"/>
          </a:xfrm>
          <a:custGeom>
            <a:avLst/>
            <a:gdLst/>
            <a:rect l="l" t="t" r="r" b="b"/>
            <a:pathLst>
              <a:path w="838200" h="706438" stroke="0">
                <a:moveTo>
                  <a:pt x="442022" y="529"/>
                </a:moveTo>
                <a:cubicBezTo>
                  <a:pt x="559904" y="5971"/>
                  <a:pt x="669596" y="53064"/>
                  <a:pt x="744127" y="130230"/>
                </a:cubicBezTo>
                <a:cubicBezTo>
                  <a:pt x="837854" y="227271"/>
                  <a:pt x="863670" y="358862"/>
                  <a:pt x="811993" y="476165"/>
                </a:cubicBezTo>
                <a:lnTo>
                  <a:pt x="419100" y="353219"/>
                </a:lnTo>
                <a:lnTo>
                  <a:pt x="442022" y="529"/>
                </a:lnTo>
                <a:close/>
              </a:path>
              <a:path w="838200" h="706438" fill="none">
                <a:moveTo>
                  <a:pt x="442022" y="529"/>
                </a:moveTo>
                <a:cubicBezTo>
                  <a:pt x="559904" y="5971"/>
                  <a:pt x="669596" y="53064"/>
                  <a:pt x="744127" y="130230"/>
                </a:cubicBezTo>
                <a:cubicBezTo>
                  <a:pt x="837854" y="227271"/>
                  <a:pt x="863670" y="358862"/>
                  <a:pt x="811993" y="476165"/>
                </a:cubicBezTo>
              </a:path>
            </a:pathLst>
          </a:custGeom>
          <a:noFill/>
          <a:ln w="25404" cap="flat" cmpd="sng" algn="ctr">
            <a:solidFill>
              <a:schemeClr val="accent1"/>
            </a:solidFill>
            <a:prstDash val="solid"/>
            <a:round/>
            <a:headEnd type="triangle" w="med" len="med"/>
          </a:ln>
          <a:effectLst>
            <a:outerShdw dist="19988" dir="5400000" algn="br">
              <a:srgbClr val="000000">
                <a:alpha val="37000"/>
              </a:srgbClr>
            </a:outerShdw>
          </a:effectLst>
        </p:spPr>
      </p:sp>
      <p:sp>
        <p:nvSpPr>
          <p:cNvPr id="20498" name=""/>
          <p:cNvSpPr txBox="1"/>
          <p:nvPr/>
        </p:nvSpPr>
        <p:spPr>
          <a:xfrm>
            <a:off x="371637" y="1859811"/>
            <a:ext cx="4574068" cy="370075"/>
          </a:xfrm>
          <a:prstGeom prst="rect">
            <a:avLst/>
          </a:prstGeom>
          <a:noFill/>
          <a:ln w="25400" cap="flat" cmpd="sng" algn="ctr">
            <a:noFill/>
            <a:prstDash val="solid"/>
            <a:round/>
          </a:ln>
        </p:spPr>
        <p:txBody>
          <a:bodyPr vert="horz" wrap="square" lIns="90000" tIns="46800" rIns="90000" bIns="4680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sz="1800" b="1" i="0" mc:Ignorable="hp" hp:hslEmbossed="0">
                <a:solidFill>
                  <a:srgbClr val="7f7f7f">
                    <a:alpha val="100000"/>
                  </a:srgbClr>
                </a:solidFill>
                <a:latin typeface="Chalkduster"/>
                <a:ea typeface="Chalkduster"/>
                <a:sym typeface="Wingdings"/>
              </a:rPr>
              <a:t>Mindfulness</a:t>
            </a:r>
            <a:endParaRPr xmlns:mc="http://schemas.openxmlformats.org/markup-compatibility/2006" xmlns:hp="http://schemas.haansoft.com/office/presentation/8.0" lang="ko-KR" sz="1800" b="1" i="0" mc:Ignorable="hp" hp:hslEmbossed="0">
              <a:solidFill>
                <a:srgbClr val="7f7f7f">
                  <a:alpha val="100000"/>
                </a:srgbClr>
              </a:solidFill>
              <a:latin typeface="Chalkduster"/>
              <a:ea typeface="Chalkduster"/>
              <a:sym typeface="Wingdings"/>
            </a:endParaRPr>
          </a:p>
        </p:txBody>
      </p:sp>
      <p:sp>
        <p:nvSpPr>
          <p:cNvPr id="20499" name=""/>
          <p:cNvSpPr/>
          <p:nvPr/>
        </p:nvSpPr>
        <p:spPr>
          <a:xfrm rot="420000" flipH="1" flipV="1">
            <a:off x="1457966" y="2336252"/>
            <a:ext cx="829095" cy="567005"/>
          </a:xfrm>
          <a:custGeom>
            <a:avLst/>
            <a:gdLst/>
            <a:rect l="l" t="t" r="r" b="b"/>
            <a:pathLst>
              <a:path w="828675" h="566738" stroke="0">
                <a:moveTo>
                  <a:pt x="414337" y="0"/>
                </a:moveTo>
                <a:cubicBezTo>
                  <a:pt x="519078" y="0"/>
                  <a:pt x="619933" y="27130"/>
                  <a:pt x="696608" y="75930"/>
                </a:cubicBezTo>
                <a:cubicBezTo>
                  <a:pt x="827319" y="159122"/>
                  <a:pt x="865400" y="290226"/>
                  <a:pt x="791108" y="401270"/>
                </a:cubicBezTo>
                <a:lnTo>
                  <a:pt x="414338" y="283369"/>
                </a:lnTo>
                <a:cubicBezTo>
                  <a:pt x="414338" y="188913"/>
                  <a:pt x="414337" y="94456"/>
                  <a:pt x="414337" y="0"/>
                </a:cubicBezTo>
                <a:close/>
              </a:path>
              <a:path w="828675" h="566738" fill="none">
                <a:moveTo>
                  <a:pt x="414337" y="0"/>
                </a:moveTo>
                <a:cubicBezTo>
                  <a:pt x="519078" y="0"/>
                  <a:pt x="619933" y="27130"/>
                  <a:pt x="696608" y="75930"/>
                </a:cubicBezTo>
                <a:cubicBezTo>
                  <a:pt x="827319" y="159122"/>
                  <a:pt x="865400" y="290226"/>
                  <a:pt x="791108" y="401270"/>
                </a:cubicBezTo>
              </a:path>
            </a:pathLst>
          </a:custGeom>
          <a:noFill/>
          <a:ln w="25404" cap="flat" cmpd="sng" algn="ctr">
            <a:solidFill>
              <a:schemeClr val="accent1"/>
            </a:solidFill>
            <a:prstDash val="solid"/>
            <a:round/>
            <a:headEnd type="triangle" w="med" len="med"/>
          </a:ln>
          <a:effectLst>
            <a:outerShdw dist="19988" dir="5400000" algn="br">
              <a:srgbClr val="000000">
                <a:alpha val="37000"/>
              </a:srgbClr>
            </a:outerShdw>
          </a:effectLst>
        </p:spPr>
      </p:sp>
    </p:spTree>
  </p:cSld>
  <p:clrMapOvr>
    <a:masterClrMapping/>
  </p:clrMapOvr>
  <p:transition xmlns:mc="http://schemas.openxmlformats.org/markup-compatibility/2006" xmlns:hp="http://schemas.haansoft.com/office/presentation/8.0" mc:Ignorable="hp" hp:hslDur="500"/>
</p:sld>
</file>

<file path=ppt/slides/slide17.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1506" name="제목 1"/>
          <p:cNvSpPr>
            <a:spLocks noGrp="1"/>
          </p:cNvSpPr>
          <p:nvPr>
            <p:ph type="title" idx="0"/>
          </p:nvPr>
        </p:nvSpPr>
        <p:spPr>
          <a:xfrm>
            <a:off x="1524689" y="190565"/>
            <a:ext cx="7013559" cy="1527871"/>
          </a:xfrm>
          <a:solidFill>
            <a:srgbClr val="ffffff"/>
          </a:solidFill>
          <a:ln w="25400" cap="flat" cmpd="sng" algn="ctr">
            <a:noFill/>
            <a:prstDash val="solid"/>
            <a:round/>
          </a:ln>
        </p:spPr>
        <p:txBody>
          <a:bodyPr vert="horz" wrap="square" lIns="91440" tIns="45720" rIns="91440" bIns="45720" anchor="ctr">
            <a:noAutofit/>
          </a:bodyPr>
          <a:lstStyle/>
          <a:p>
            <a:pPr lvl="0" algn="l">
              <a:lnSpc>
                <a:spcPct val="100000"/>
              </a:lnSpc>
              <a:spcBef>
                <a:spcPct val="0"/>
              </a:spcBef>
              <a:spcAft>
                <a:spcPct val="0"/>
              </a:spcAft>
              <a:buNone/>
              <a:defRPr lang="ko-KR" altLang="en-US"/>
            </a:pPr>
            <a:r>
              <a:rPr xmlns:mc="http://schemas.openxmlformats.org/markup-compatibility/2006" xmlns:hp="http://schemas.haansoft.com/office/presentation/8.0" lang="ko-KR" sz="4200" b="0" i="0" mc:Ignorable="hp" hp:hslEmbossed="0">
                <a:solidFill>
                  <a:schemeClr val="tx2"/>
                </a:solidFill>
                <a:latin typeface="Arial"/>
                <a:sym typeface="Wingdings"/>
              </a:rPr>
              <a:t>Penguin Random House publishing (2015)</a:t>
            </a:r>
            <a:endParaRPr xmlns:mc="http://schemas.openxmlformats.org/markup-compatibility/2006" xmlns:hp="http://schemas.haansoft.com/office/presentation/8.0" lang="ko-KR" sz="4200" b="0" i="0" mc:Ignorable="hp" hp:hslEmbossed="0">
              <a:solidFill>
                <a:schemeClr val="tx2"/>
              </a:solidFill>
              <a:latin typeface="Arial"/>
              <a:sym typeface="Wingdings"/>
            </a:endParaRPr>
          </a:p>
        </p:txBody>
      </p:sp>
      <p:sp>
        <p:nvSpPr>
          <p:cNvPr id="21507" name="내용 개체 틀 2"/>
          <p:cNvSpPr>
            <a:spLocks noGrp="1"/>
          </p:cNvSpPr>
          <p:nvPr>
            <p:ph sz="half" idx="1"/>
          </p:nvPr>
        </p:nvSpPr>
        <p:spPr>
          <a:xfrm>
            <a:off x="1524689" y="1905875"/>
            <a:ext cx="7013559" cy="4116666"/>
          </a:xfrm>
          <a:noFill/>
          <a:ln w="25400" cap="flat" cmpd="sng" algn="ctr">
            <a:noFill/>
            <a:prstDash val="solid"/>
            <a:round/>
          </a:ln>
        </p:spPr>
        <p:txBody>
          <a:bodyPr vert="horz" wrap="square" lIns="91440" tIns="45720" rIns="91440" bIns="45720" anchor="t">
            <a:noAutofit/>
          </a:bodyPr>
          <a:lstStyle/>
          <a:p>
            <a:pPr lvl="0" algn="l">
              <a:lnSpc>
                <a:spcPct val="100000"/>
              </a:lnSpc>
              <a:spcBef>
                <a:spcPct val="20000"/>
              </a:spcBef>
              <a:spcAft>
                <a:spcPct val="0"/>
              </a:spcAft>
              <a:buClr>
                <a:schemeClr val="tx1"/>
              </a:buClr>
              <a:buSzPct val="70000"/>
              <a:buFont typeface="Wingdings"/>
              <a:buChar char="¢"/>
              <a:defRPr lang="ko-KR" altLang="en-US"/>
            </a:pPr>
            <a:r>
              <a:rPr xmlns:mc="http://schemas.openxmlformats.org/markup-compatibility/2006" xmlns:hp="http://schemas.haansoft.com/office/presentation/8.0" lang="ko-KR" sz="3000" b="0" i="0" mc:Ignorable="hp" hp:hslEmbossed="0">
                <a:solidFill>
                  <a:schemeClr val="tx2"/>
                </a:solidFill>
                <a:latin typeface="Arial"/>
                <a:sym typeface="Wingdings"/>
              </a:rPr>
              <a:t>30% New Zealand market share </a:t>
            </a:r>
            <a:endParaRPr xmlns:mc="http://schemas.openxmlformats.org/markup-compatibility/2006" xmlns:hp="http://schemas.haansoft.com/office/presentation/8.0" lang="ko-KR" sz="3000" b="0" i="0" mc:Ignorable="hp" hp:hslEmbossed="0">
              <a:solidFill>
                <a:schemeClr val="tx2"/>
              </a:solidFill>
              <a:latin typeface="Arial"/>
              <a:sym typeface="Wingdings"/>
            </a:endParaRPr>
          </a:p>
          <a:p>
            <a:pPr lvl="0" algn="l">
              <a:lnSpc>
                <a:spcPct val="100000"/>
              </a:lnSpc>
              <a:spcBef>
                <a:spcPct val="20000"/>
              </a:spcBef>
              <a:spcAft>
                <a:spcPct val="0"/>
              </a:spcAft>
              <a:buClr>
                <a:schemeClr val="tx1"/>
              </a:buClr>
              <a:buSzPct val="70000"/>
              <a:buFont typeface="Wingdings"/>
              <a:buChar char="¢"/>
              <a:defRPr lang="ko-KR" altLang="en-US"/>
            </a:pPr>
            <a:r>
              <a:rPr xmlns:mc="http://schemas.openxmlformats.org/markup-compatibility/2006" xmlns:hp="http://schemas.haansoft.com/office/presentation/8.0" lang="ko-KR" sz="3000" b="0" i="0" mc:Ignorable="hp" hp:hslEmbossed="0">
                <a:solidFill>
                  <a:schemeClr val="tx2"/>
                </a:solidFill>
                <a:latin typeface="Arial"/>
                <a:sym typeface="Wingdings"/>
              </a:rPr>
              <a:t>16 childrens titles</a:t>
            </a:r>
            <a:endParaRPr xmlns:mc="http://schemas.openxmlformats.org/markup-compatibility/2006" xmlns:hp="http://schemas.haansoft.com/office/presentation/8.0" lang="ko-KR" sz="3000" b="0" i="0" mc:Ignorable="hp" hp:hslEmbossed="0">
              <a:solidFill>
                <a:schemeClr val="tx2"/>
              </a:solidFill>
              <a:latin typeface="Arial"/>
              <a:sym typeface="Wingdings"/>
            </a:endParaRPr>
          </a:p>
          <a:p>
            <a:pPr lvl="0" algn="l">
              <a:lnSpc>
                <a:spcPct val="100000"/>
              </a:lnSpc>
              <a:spcBef>
                <a:spcPct val="20000"/>
              </a:spcBef>
              <a:spcAft>
                <a:spcPct val="0"/>
              </a:spcAft>
              <a:buClr>
                <a:schemeClr val="tx1"/>
              </a:buClr>
              <a:buSzPct val="70000"/>
              <a:buFont typeface="Wingdings"/>
              <a:buChar char="¢"/>
              <a:defRPr lang="ko-KR" altLang="en-US"/>
            </a:pPr>
            <a:r>
              <a:rPr xmlns:mc="http://schemas.openxmlformats.org/markup-compatibility/2006" xmlns:hp="http://schemas.haansoft.com/office/presentation/8.0" lang="ko-KR" sz="3000" b="0" i="0" mc:Ignorable="hp" hp:hslEmbossed="0">
                <a:solidFill>
                  <a:schemeClr val="tx2"/>
                </a:solidFill>
                <a:latin typeface="Arial"/>
                <a:sym typeface="Wingdings"/>
              </a:rPr>
              <a:t>43 adult non-fiction titles</a:t>
            </a:r>
            <a:endParaRPr xmlns:mc="http://schemas.openxmlformats.org/markup-compatibility/2006" xmlns:hp="http://schemas.haansoft.com/office/presentation/8.0" lang="ko-KR" sz="3000" b="0" i="0" mc:Ignorable="hp" hp:hslEmbossed="0">
              <a:solidFill>
                <a:schemeClr val="tx2"/>
              </a:solidFill>
              <a:latin typeface="Arial"/>
              <a:sym typeface="Wingdings"/>
            </a:endParaRPr>
          </a:p>
          <a:p>
            <a:pPr lvl="0" algn="l">
              <a:lnSpc>
                <a:spcPct val="100000"/>
              </a:lnSpc>
              <a:spcBef>
                <a:spcPct val="20000"/>
              </a:spcBef>
              <a:spcAft>
                <a:spcPct val="0"/>
              </a:spcAft>
              <a:buClr>
                <a:schemeClr val="tx1"/>
              </a:buClr>
              <a:buSzPct val="70000"/>
              <a:buFont typeface="Wingdings"/>
              <a:buChar char="¢"/>
              <a:defRPr lang="ko-KR" altLang="en-US"/>
            </a:pPr>
            <a:r>
              <a:rPr xmlns:mc="http://schemas.openxmlformats.org/markup-compatibility/2006" xmlns:hp="http://schemas.haansoft.com/office/presentation/8.0" lang="ko-KR" sz="3000" b="0" i="0" mc:Ignorable="hp" hp:hslEmbossed="0">
                <a:solidFill>
                  <a:schemeClr val="tx2"/>
                </a:solidFill>
                <a:latin typeface="Arial"/>
                <a:sym typeface="Wingdings"/>
              </a:rPr>
              <a:t>16 fiction</a:t>
            </a:r>
            <a:endParaRPr xmlns:mc="http://schemas.openxmlformats.org/markup-compatibility/2006" xmlns:hp="http://schemas.haansoft.com/office/presentation/8.0" lang="ko-KR" sz="3000" b="0" i="0" mc:Ignorable="hp" hp:hslEmbossed="0">
              <a:solidFill>
                <a:schemeClr val="tx2"/>
              </a:solidFill>
              <a:latin typeface="Arial"/>
              <a:sym typeface="Wingdings"/>
            </a:endParaRPr>
          </a:p>
          <a:p>
            <a:pPr lvl="0" algn="l">
              <a:lnSpc>
                <a:spcPct val="100000"/>
              </a:lnSpc>
              <a:spcBef>
                <a:spcPct val="20000"/>
              </a:spcBef>
              <a:spcAft>
                <a:spcPct val="0"/>
              </a:spcAft>
              <a:buClr>
                <a:schemeClr val="tx1"/>
              </a:buClr>
              <a:buSzPct val="70000"/>
              <a:buFont typeface="Wingdings"/>
              <a:buChar char="¢"/>
              <a:defRPr lang="ko-KR" altLang="en-US"/>
            </a:pPr>
            <a:r>
              <a:rPr xmlns:mc="http://schemas.openxmlformats.org/markup-compatibility/2006" xmlns:hp="http://schemas.haansoft.com/office/presentation/8.0" lang="ko-KR" sz="3000" b="0" i="0" mc:Ignorable="hp" hp:hslEmbossed="0">
                <a:solidFill>
                  <a:schemeClr val="tx2"/>
                </a:solidFill>
                <a:latin typeface="Arial"/>
                <a:sym typeface="Wingdings"/>
              </a:rPr>
              <a:t>75 total</a:t>
            </a:r>
            <a:endParaRPr xmlns:mc="http://schemas.openxmlformats.org/markup-compatibility/2006" xmlns:hp="http://schemas.haansoft.com/office/presentation/8.0" lang="ko-KR" sz="3000" b="0" i="0" mc:Ignorable="hp" hp:hslEmbossed="0">
              <a:solidFill>
                <a:schemeClr val="tx2"/>
              </a:solidFill>
              <a:latin typeface="Arial"/>
              <a:sym typeface="Wingdings"/>
            </a:endParaRPr>
          </a:p>
        </p:txBody>
      </p:sp>
    </p:spTree>
  </p:cSld>
  <p:clrMapOvr>
    <a:masterClrMapping/>
  </p:clrMapOvr>
  <p:transition xmlns:mc="http://schemas.openxmlformats.org/markup-compatibility/2006" xmlns:hp="http://schemas.haansoft.com/office/presentation/8.0" mc:Ignorable="hp" hp:hslDur="500"/>
</p:sld>
</file>

<file path=ppt/slides/slide18.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2530" name="제목 1"/>
          <p:cNvSpPr>
            <a:spLocks noGrp="1"/>
          </p:cNvSpPr>
          <p:nvPr>
            <p:ph type="title" idx="0"/>
          </p:nvPr>
        </p:nvSpPr>
        <p:spPr>
          <a:xfrm>
            <a:off x="1524689" y="190565"/>
            <a:ext cx="7013559" cy="1527871"/>
          </a:xfrm>
          <a:solidFill>
            <a:srgbClr val="ffffff"/>
          </a:solidFill>
          <a:ln w="25400" cap="flat" cmpd="sng" algn="ctr">
            <a:noFill/>
            <a:prstDash val="solid"/>
            <a:round/>
          </a:ln>
        </p:spPr>
        <p:txBody>
          <a:bodyPr vert="horz" wrap="square" lIns="91440" tIns="45720" rIns="91440" bIns="45720" anchor="ctr">
            <a:noAutofit/>
          </a:bodyPr>
          <a:lstStyle/>
          <a:p>
            <a:pPr lvl="0" algn="l">
              <a:lnSpc>
                <a:spcPct val="100000"/>
              </a:lnSpc>
              <a:spcBef>
                <a:spcPct val="0"/>
              </a:spcBef>
              <a:spcAft>
                <a:spcPct val="0"/>
              </a:spcAft>
              <a:buNone/>
              <a:defRPr lang="ko-KR" altLang="en-US"/>
            </a:pPr>
            <a:r>
              <a:rPr xmlns:mc="http://schemas.openxmlformats.org/markup-compatibility/2006" xmlns:hp="http://schemas.haansoft.com/office/presentation/8.0" lang="ko-KR" sz="4200" b="0" i="0" mc:Ignorable="hp" hp:hslEmbossed="0">
                <a:solidFill>
                  <a:schemeClr val="tx2"/>
                </a:solidFill>
                <a:latin typeface="Arial"/>
                <a:sym typeface="Wingdings"/>
              </a:rPr>
              <a:t>The Era of the Proteur</a:t>
            </a:r>
            <a:endParaRPr xmlns:mc="http://schemas.openxmlformats.org/markup-compatibility/2006" xmlns:hp="http://schemas.haansoft.com/office/presentation/8.0" lang="ko-KR" sz="4200" b="0" i="0" mc:Ignorable="hp" hp:hslEmbossed="0">
              <a:solidFill>
                <a:schemeClr val="tx2"/>
              </a:solidFill>
              <a:latin typeface="Arial"/>
              <a:sym typeface="Wingdings"/>
            </a:endParaRPr>
          </a:p>
        </p:txBody>
      </p:sp>
      <p:sp>
        <p:nvSpPr>
          <p:cNvPr id="22531" name="내용 개체 틀 2"/>
          <p:cNvSpPr>
            <a:spLocks noGrp="1"/>
          </p:cNvSpPr>
          <p:nvPr>
            <p:ph sz="half" idx="1"/>
          </p:nvPr>
        </p:nvSpPr>
        <p:spPr>
          <a:xfrm>
            <a:off x="1524689" y="1774048"/>
            <a:ext cx="7013559" cy="4116666"/>
          </a:xfrm>
          <a:noFill/>
          <a:ln w="25400" cap="flat" cmpd="sng" algn="ctr">
            <a:noFill/>
            <a:prstDash val="solid"/>
            <a:round/>
          </a:ln>
        </p:spPr>
        <p:txBody>
          <a:bodyPr vert="horz" wrap="square" lIns="91440" tIns="45720" rIns="91440" bIns="45720" anchor="t">
            <a:noAutofit/>
          </a:bodyPr>
          <a:lstStyle/>
          <a:p>
            <a:pPr lvl="0" algn="l">
              <a:lnSpc>
                <a:spcPct val="100000"/>
              </a:lnSpc>
              <a:spcBef>
                <a:spcPct val="20000"/>
              </a:spcBef>
              <a:spcAft>
                <a:spcPct val="0"/>
              </a:spcAft>
              <a:buClr>
                <a:schemeClr val="tx1"/>
              </a:buClr>
              <a:buSzPct val="70000"/>
              <a:buFont typeface="Wingdings"/>
              <a:buChar char="¢"/>
              <a:defRPr lang="ko-KR" altLang="en-US"/>
            </a:pPr>
            <a:r>
              <a:rPr xmlns:mc="http://schemas.openxmlformats.org/markup-compatibility/2006" xmlns:hp="http://schemas.haansoft.com/office/presentation/8.0" lang="ko-KR" sz="2800" b="0" i="0" mc:Ignorable="hp" hp:hslEmbossed="0">
                <a:solidFill>
                  <a:schemeClr val="tx2"/>
                </a:solidFill>
                <a:latin typeface="Arial"/>
                <a:sym typeface="Wingdings"/>
              </a:rPr>
              <a:t>In New Zealand we don’t have literary agents</a:t>
            </a:r>
            <a:endParaRPr xmlns:mc="http://schemas.openxmlformats.org/markup-compatibility/2006" xmlns:hp="http://schemas.haansoft.com/office/presentation/8.0" lang="ko-KR" sz="2800" b="0" i="0" mc:Ignorable="hp" hp:hslEmbossed="0">
              <a:solidFill>
                <a:schemeClr val="tx2"/>
              </a:solidFill>
              <a:latin typeface="Arial"/>
              <a:sym typeface="Wingdings"/>
            </a:endParaRPr>
          </a:p>
          <a:p>
            <a:pPr lvl="0" algn="l">
              <a:lnSpc>
                <a:spcPct val="100000"/>
              </a:lnSpc>
              <a:spcBef>
                <a:spcPct val="20000"/>
              </a:spcBef>
              <a:spcAft>
                <a:spcPct val="0"/>
              </a:spcAft>
              <a:buClr>
                <a:schemeClr val="tx1"/>
              </a:buClr>
              <a:buSzPct val="70000"/>
              <a:buFont typeface="Wingdings"/>
              <a:buChar char="¢"/>
              <a:defRPr lang="ko-KR" altLang="en-US"/>
            </a:pPr>
            <a:r>
              <a:rPr xmlns:mc="http://schemas.openxmlformats.org/markup-compatibility/2006" xmlns:hp="http://schemas.haansoft.com/office/presentation/8.0" lang="ko-KR" sz="2800" b="0" i="0" mc:Ignorable="hp" hp:hslEmbossed="0">
                <a:solidFill>
                  <a:schemeClr val="tx2"/>
                </a:solidFill>
                <a:latin typeface="Arial"/>
                <a:sym typeface="Wingdings"/>
              </a:rPr>
              <a:t>One third of our non-fiction books are generated by commissioning editors</a:t>
            </a:r>
            <a:endParaRPr xmlns:mc="http://schemas.openxmlformats.org/markup-compatibility/2006" xmlns:hp="http://schemas.haansoft.com/office/presentation/8.0" lang="ko-KR" sz="2800" b="0" i="0" mc:Ignorable="hp" hp:hslEmbossed="0">
              <a:solidFill>
                <a:schemeClr val="tx2"/>
              </a:solidFill>
              <a:latin typeface="Arial"/>
              <a:sym typeface="Wingdings"/>
            </a:endParaRPr>
          </a:p>
          <a:p>
            <a:pPr lvl="0" algn="l">
              <a:lnSpc>
                <a:spcPct val="100000"/>
              </a:lnSpc>
              <a:spcBef>
                <a:spcPct val="20000"/>
              </a:spcBef>
              <a:spcAft>
                <a:spcPct val="0"/>
              </a:spcAft>
              <a:buClr>
                <a:schemeClr val="tx1"/>
              </a:buClr>
              <a:buSzPct val="70000"/>
              <a:buFont typeface="Wingdings"/>
              <a:buChar char="¢"/>
              <a:defRPr lang="ko-KR" altLang="en-US"/>
            </a:pPr>
            <a:r>
              <a:rPr xmlns:mc="http://schemas.openxmlformats.org/markup-compatibility/2006" xmlns:hp="http://schemas.haansoft.com/office/presentation/8.0" lang="ko-KR" sz="2800" b="0" i="0" mc:Ignorable="hp" hp:hslEmbossed="0">
                <a:solidFill>
                  <a:srgbClr val="000000">
                    <a:alpha val="100000"/>
                  </a:srgbClr>
                </a:solidFill>
                <a:latin typeface="Arial"/>
                <a:ea typeface="Chalkduster"/>
                <a:sym typeface="Wingdings"/>
              </a:rPr>
              <a:t>We are ‘hunter’ publishers - we look for gaps and trends, trawl through media, spot new talent</a:t>
            </a:r>
            <a:endParaRPr xmlns:mc="http://schemas.openxmlformats.org/markup-compatibility/2006" xmlns:hp="http://schemas.haansoft.com/office/presentation/8.0" lang="ko-KR" sz="2800" b="0" i="0" mc:Ignorable="hp" hp:hslEmbossed="0">
              <a:solidFill>
                <a:srgbClr val="000000">
                  <a:alpha val="100000"/>
                </a:srgbClr>
              </a:solidFill>
              <a:latin typeface="Arial"/>
              <a:ea typeface="Chalkduster"/>
              <a:sym typeface="Wingdings"/>
            </a:endParaRPr>
          </a:p>
          <a:p>
            <a:pPr lvl="0" algn="l">
              <a:lnSpc>
                <a:spcPct val="100000"/>
              </a:lnSpc>
              <a:spcBef>
                <a:spcPct val="20000"/>
              </a:spcBef>
              <a:spcAft>
                <a:spcPct val="0"/>
              </a:spcAft>
              <a:buNone/>
              <a:defRPr lang="ko-KR" altLang="en-US"/>
            </a:pPr>
            <a:endParaRPr xmlns:mc="http://schemas.openxmlformats.org/markup-compatibility/2006" xmlns:hp="http://schemas.haansoft.com/office/presentation/8.0" lang="ko-KR" altLang="ko-KR" sz="2800" b="0" i="1" mc:Ignorable="hp" hp:hslEmbossed="0">
              <a:solidFill>
                <a:srgbClr val="7f7f7f">
                  <a:alpha val="100000"/>
                </a:srgbClr>
              </a:solidFill>
              <a:latin typeface="Arial"/>
              <a:ea typeface="Chalkduster"/>
              <a:sym typeface="Wingdings"/>
            </a:endParaRPr>
          </a:p>
          <a:p>
            <a:pPr lvl="0" algn="l">
              <a:lnSpc>
                <a:spcPct val="100000"/>
              </a:lnSpc>
              <a:spcBef>
                <a:spcPct val="20000"/>
              </a:spcBef>
              <a:spcAft>
                <a:spcPct val="0"/>
              </a:spcAft>
              <a:buNone/>
              <a:defRPr lang="ko-KR" altLang="en-US"/>
            </a:pPr>
            <a:r>
              <a:rPr xmlns:mc="http://schemas.openxmlformats.org/markup-compatibility/2006" xmlns:hp="http://schemas.haansoft.com/office/presentation/8.0" lang="ko-KR" sz="2800" b="0" i="1" mc:Ignorable="hp" hp:hslEmbossed="0">
                <a:solidFill>
                  <a:srgbClr val="7f7f7f">
                    <a:alpha val="100000"/>
                  </a:srgbClr>
                </a:solidFill>
                <a:latin typeface="Arial"/>
                <a:sym typeface="Wingdings"/>
              </a:rPr>
              <a:t>This hasn’t changed (what has changed is where we look for them)</a:t>
            </a:r>
            <a:endParaRPr xmlns:mc="http://schemas.openxmlformats.org/markup-compatibility/2006" xmlns:hp="http://schemas.haansoft.com/office/presentation/8.0" lang="ko-KR" sz="2800" b="0" i="1" mc:Ignorable="hp" hp:hslEmbossed="0">
              <a:solidFill>
                <a:srgbClr val="7f7f7f">
                  <a:alpha val="100000"/>
                </a:srgbClr>
              </a:solidFill>
              <a:latin typeface="Arial"/>
              <a:sym typeface="Wingdings"/>
            </a:endParaRPr>
          </a:p>
          <a:p>
            <a:pPr lvl="0" algn="l">
              <a:lnSpc>
                <a:spcPct val="100000"/>
              </a:lnSpc>
              <a:spcBef>
                <a:spcPct val="20000"/>
              </a:spcBef>
              <a:spcAft>
                <a:spcPct val="0"/>
              </a:spcAft>
              <a:buNone/>
              <a:defRPr lang="ko-KR" altLang="en-US"/>
            </a:pPr>
            <a:endParaRPr xmlns:mc="http://schemas.openxmlformats.org/markup-compatibility/2006" xmlns:hp="http://schemas.haansoft.com/office/presentation/8.0" lang="ko-KR" altLang="ko-KR" sz="2800" b="0" i="1" mc:Ignorable="hp" hp:hslEmbossed="0">
              <a:solidFill>
                <a:srgbClr val="7f7f7f">
                  <a:alpha val="100000"/>
                </a:srgbClr>
              </a:solidFill>
              <a:latin typeface="Arial"/>
              <a:sym typeface="Wingdings"/>
            </a:endParaRPr>
          </a:p>
        </p:txBody>
      </p:sp>
    </p:spTree>
  </p:cSld>
  <p:clrMapOvr>
    <a:masterClrMapping/>
  </p:clrMapOvr>
  <p:transition xmlns:mc="http://schemas.openxmlformats.org/markup-compatibility/2006" xmlns:hp="http://schemas.haansoft.com/office/presentation/8.0" mc:Ignorable="hp" hp:hslDur="500"/>
</p:sld>
</file>

<file path=ppt/slides/slide19.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pic>
        <p:nvPicPr>
          <p:cNvPr id="23554" name="" descr="Picture 1"/>
          <p:cNvPicPr/>
          <p:nvPr/>
        </p:nvPicPr>
        <p:blipFill rotWithShape="1">
          <a:blip r:embed="rId3">
            <a:lum/>
          </a:blip>
          <a:stretch>
            <a:fillRect/>
          </a:stretch>
        </p:blipFill>
        <p:spPr>
          <a:xfrm>
            <a:off x="2061487" y="1696214"/>
            <a:ext cx="1348417" cy="1866176"/>
          </a:xfrm>
          <a:prstGeom prst="rect">
            <a:avLst/>
          </a:prstGeom>
          <a:noFill/>
          <a:ln w="25400" cap="flat" cmpd="sng" algn="ctr">
            <a:noFill/>
            <a:prstDash val="solid"/>
            <a:round/>
          </a:ln>
        </p:spPr>
      </p:pic>
      <p:pic>
        <p:nvPicPr>
          <p:cNvPr id="23555" name="" descr="Picture 2"/>
          <p:cNvPicPr/>
          <p:nvPr/>
        </p:nvPicPr>
        <p:blipFill rotWithShape="1">
          <a:blip r:embed="rId4">
            <a:lum/>
          </a:blip>
          <a:stretch>
            <a:fillRect/>
          </a:stretch>
        </p:blipFill>
        <p:spPr>
          <a:xfrm>
            <a:off x="3116101" y="1554896"/>
            <a:ext cx="1415084" cy="1939209"/>
          </a:xfrm>
          <a:prstGeom prst="rect">
            <a:avLst/>
          </a:prstGeom>
          <a:noFill/>
          <a:ln w="25400" cap="flat" cmpd="sng" algn="ctr">
            <a:noFill/>
            <a:prstDash val="solid"/>
            <a:round/>
          </a:ln>
        </p:spPr>
      </p:pic>
      <p:pic>
        <p:nvPicPr>
          <p:cNvPr id="23556" name="" descr="Picture 3"/>
          <p:cNvPicPr/>
          <p:nvPr/>
        </p:nvPicPr>
        <p:blipFill rotWithShape="1">
          <a:blip r:embed="rId5">
            <a:lum/>
          </a:blip>
          <a:stretch>
            <a:fillRect/>
          </a:stretch>
        </p:blipFill>
        <p:spPr>
          <a:xfrm>
            <a:off x="702014" y="3238380"/>
            <a:ext cx="1707325" cy="1994820"/>
          </a:xfrm>
          <a:prstGeom prst="rect">
            <a:avLst/>
          </a:prstGeom>
          <a:noFill/>
          <a:ln w="25400" cap="flat" cmpd="sng" algn="ctr">
            <a:noFill/>
            <a:prstDash val="solid"/>
            <a:round/>
          </a:ln>
        </p:spPr>
      </p:pic>
      <p:pic>
        <p:nvPicPr>
          <p:cNvPr id="23557" name="" descr="Picture 2"/>
          <p:cNvPicPr/>
          <p:nvPr/>
        </p:nvPicPr>
        <p:blipFill rotWithShape="1">
          <a:blip r:embed="rId6">
            <a:lum/>
          </a:blip>
          <a:stretch>
            <a:fillRect/>
          </a:stretch>
        </p:blipFill>
        <p:spPr>
          <a:xfrm>
            <a:off x="4202429" y="1627928"/>
            <a:ext cx="1342052" cy="1866176"/>
          </a:xfrm>
          <a:prstGeom prst="rect">
            <a:avLst/>
          </a:prstGeom>
          <a:noFill/>
          <a:ln w="25400" cap="flat" cmpd="sng" algn="ctr">
            <a:noFill/>
            <a:prstDash val="solid"/>
            <a:round/>
          </a:ln>
        </p:spPr>
      </p:pic>
      <p:pic>
        <p:nvPicPr>
          <p:cNvPr id="23558" name="" descr="Picture 3"/>
          <p:cNvPicPr/>
          <p:nvPr/>
        </p:nvPicPr>
        <p:blipFill rotWithShape="1">
          <a:blip r:embed="rId7">
            <a:lum/>
          </a:blip>
          <a:stretch>
            <a:fillRect/>
          </a:stretch>
        </p:blipFill>
        <p:spPr>
          <a:xfrm>
            <a:off x="5196685" y="1664444"/>
            <a:ext cx="1340433" cy="1885216"/>
          </a:xfrm>
          <a:prstGeom prst="rect">
            <a:avLst/>
          </a:prstGeom>
          <a:noFill/>
          <a:ln w="25400" cap="flat" cmpd="sng" algn="ctr">
            <a:noFill/>
            <a:prstDash val="solid"/>
            <a:round/>
          </a:ln>
        </p:spPr>
      </p:pic>
      <p:pic>
        <p:nvPicPr>
          <p:cNvPr id="23559" name="" descr="Picture 4"/>
          <p:cNvPicPr/>
          <p:nvPr/>
        </p:nvPicPr>
        <p:blipFill rotWithShape="1">
          <a:blip r:embed="rId8">
            <a:lum/>
          </a:blip>
          <a:stretch>
            <a:fillRect/>
          </a:stretch>
        </p:blipFill>
        <p:spPr>
          <a:xfrm>
            <a:off x="6190884" y="1700960"/>
            <a:ext cx="1323012" cy="1872541"/>
          </a:xfrm>
          <a:prstGeom prst="rect">
            <a:avLst/>
          </a:prstGeom>
          <a:noFill/>
          <a:ln w="25400" cap="flat" cmpd="sng" algn="ctr">
            <a:noFill/>
            <a:prstDash val="solid"/>
            <a:round/>
          </a:ln>
        </p:spPr>
      </p:pic>
      <p:pic>
        <p:nvPicPr>
          <p:cNvPr id="23560" name="" descr="Picture 5"/>
          <p:cNvPicPr/>
          <p:nvPr/>
        </p:nvPicPr>
        <p:blipFill rotWithShape="1">
          <a:blip r:embed="rId9">
            <a:lum/>
          </a:blip>
          <a:stretch>
            <a:fillRect/>
          </a:stretch>
        </p:blipFill>
        <p:spPr>
          <a:xfrm>
            <a:off x="6927796" y="1866176"/>
            <a:ext cx="1348417" cy="1872486"/>
          </a:xfrm>
          <a:prstGeom prst="rect">
            <a:avLst/>
          </a:prstGeom>
          <a:noFill/>
          <a:ln w="25400" cap="flat" cmpd="sng" algn="ctr">
            <a:noFill/>
            <a:prstDash val="solid"/>
            <a:round/>
          </a:ln>
        </p:spPr>
      </p:pic>
      <p:pic>
        <p:nvPicPr>
          <p:cNvPr id="23561" name="" descr="Picture 6"/>
          <p:cNvPicPr/>
          <p:nvPr/>
        </p:nvPicPr>
        <p:blipFill rotWithShape="1">
          <a:blip r:embed="rId10">
            <a:lum/>
          </a:blip>
          <a:stretch>
            <a:fillRect/>
          </a:stretch>
        </p:blipFill>
        <p:spPr>
          <a:xfrm>
            <a:off x="2037702" y="3317777"/>
            <a:ext cx="1499284" cy="1816930"/>
          </a:xfrm>
          <a:prstGeom prst="rect">
            <a:avLst/>
          </a:prstGeom>
          <a:noFill/>
          <a:ln w="25400" cap="flat" cmpd="sng" algn="ctr">
            <a:noFill/>
            <a:prstDash val="solid"/>
            <a:round/>
          </a:ln>
        </p:spPr>
      </p:pic>
      <p:pic>
        <p:nvPicPr>
          <p:cNvPr id="23562" name="" descr="Picture 7"/>
          <p:cNvPicPr/>
          <p:nvPr/>
        </p:nvPicPr>
        <p:blipFill rotWithShape="1">
          <a:blip r:embed="rId11">
            <a:lum/>
          </a:blip>
          <a:stretch>
            <a:fillRect/>
          </a:stretch>
        </p:blipFill>
        <p:spPr>
          <a:xfrm>
            <a:off x="3109736" y="4713822"/>
            <a:ext cx="2067853" cy="1891581"/>
          </a:xfrm>
          <a:prstGeom prst="rect">
            <a:avLst/>
          </a:prstGeom>
          <a:noFill/>
          <a:ln w="25400" cap="flat" cmpd="sng" algn="ctr">
            <a:noFill/>
            <a:prstDash val="solid"/>
            <a:round/>
          </a:ln>
        </p:spPr>
      </p:pic>
      <p:pic>
        <p:nvPicPr>
          <p:cNvPr id="23563" name="" descr="Picture 8"/>
          <p:cNvPicPr/>
          <p:nvPr/>
        </p:nvPicPr>
        <p:blipFill rotWithShape="1">
          <a:blip r:embed="rId12">
            <a:lum/>
          </a:blip>
          <a:stretch>
            <a:fillRect/>
          </a:stretch>
        </p:blipFill>
        <p:spPr>
          <a:xfrm>
            <a:off x="4696346" y="4775799"/>
            <a:ext cx="1462768" cy="1804199"/>
          </a:xfrm>
          <a:prstGeom prst="rect">
            <a:avLst/>
          </a:prstGeom>
          <a:noFill/>
          <a:ln w="25400" cap="flat" cmpd="sng" algn="ctr">
            <a:noFill/>
            <a:prstDash val="solid"/>
            <a:round/>
          </a:ln>
        </p:spPr>
      </p:pic>
      <p:pic>
        <p:nvPicPr>
          <p:cNvPr id="23564" name="" descr="Picture 9"/>
          <p:cNvPicPr/>
          <p:nvPr/>
        </p:nvPicPr>
        <p:blipFill rotWithShape="1">
          <a:blip r:embed="rId13">
            <a:lum/>
          </a:blip>
          <a:stretch>
            <a:fillRect/>
          </a:stretch>
        </p:blipFill>
        <p:spPr>
          <a:xfrm>
            <a:off x="5774745" y="4561393"/>
            <a:ext cx="1500903" cy="1799453"/>
          </a:xfrm>
          <a:prstGeom prst="rect">
            <a:avLst/>
          </a:prstGeom>
          <a:noFill/>
          <a:ln w="25400" cap="flat" cmpd="sng" algn="ctr">
            <a:noFill/>
            <a:prstDash val="solid"/>
            <a:round/>
          </a:ln>
        </p:spPr>
      </p:pic>
      <p:pic>
        <p:nvPicPr>
          <p:cNvPr id="23565" name="" descr="Picture 10"/>
          <p:cNvPicPr/>
          <p:nvPr/>
        </p:nvPicPr>
        <p:blipFill rotWithShape="1">
          <a:blip r:embed="rId14">
            <a:lum/>
          </a:blip>
          <a:stretch>
            <a:fillRect/>
          </a:stretch>
        </p:blipFill>
        <p:spPr>
          <a:xfrm>
            <a:off x="6788041" y="4481939"/>
            <a:ext cx="1488173" cy="1732786"/>
          </a:xfrm>
          <a:prstGeom prst="rect">
            <a:avLst/>
          </a:prstGeom>
          <a:noFill/>
          <a:ln w="25400" cap="flat" cmpd="sng" algn="ctr">
            <a:noFill/>
            <a:prstDash val="solid"/>
            <a:round/>
          </a:ln>
        </p:spPr>
      </p:pic>
      <p:pic>
        <p:nvPicPr>
          <p:cNvPr id="23566" name="" descr="Picture 11"/>
          <p:cNvPicPr/>
          <p:nvPr/>
        </p:nvPicPr>
        <p:blipFill rotWithShape="1">
          <a:blip r:embed="rId15">
            <a:lum/>
          </a:blip>
          <a:stretch>
            <a:fillRect/>
          </a:stretch>
        </p:blipFill>
        <p:spPr>
          <a:xfrm>
            <a:off x="3305103" y="3225649"/>
            <a:ext cx="1586610" cy="1897946"/>
          </a:xfrm>
          <a:prstGeom prst="rect">
            <a:avLst/>
          </a:prstGeom>
          <a:noFill/>
          <a:ln w="25400" cap="flat" cmpd="sng" algn="ctr">
            <a:noFill/>
            <a:prstDash val="solid"/>
            <a:round/>
          </a:ln>
        </p:spPr>
      </p:pic>
      <p:pic>
        <p:nvPicPr>
          <p:cNvPr id="23567" name="" descr="Picture 12"/>
          <p:cNvPicPr/>
          <p:nvPr/>
        </p:nvPicPr>
        <p:blipFill rotWithShape="1">
          <a:blip r:embed="rId16">
            <a:lum/>
          </a:blip>
          <a:stretch>
            <a:fillRect/>
          </a:stretch>
        </p:blipFill>
        <p:spPr>
          <a:xfrm>
            <a:off x="4531186" y="3244745"/>
            <a:ext cx="1561205" cy="1902692"/>
          </a:xfrm>
          <a:prstGeom prst="rect">
            <a:avLst/>
          </a:prstGeom>
          <a:noFill/>
          <a:ln w="25400" cap="flat" cmpd="sng" algn="ctr">
            <a:noFill/>
            <a:prstDash val="solid"/>
            <a:round/>
          </a:ln>
        </p:spPr>
      </p:pic>
      <p:pic>
        <p:nvPicPr>
          <p:cNvPr id="23568" name="" descr="Picture 14"/>
          <p:cNvPicPr/>
          <p:nvPr/>
        </p:nvPicPr>
        <p:blipFill rotWithShape="1">
          <a:blip r:embed="rId17">
            <a:lum/>
          </a:blip>
          <a:stretch>
            <a:fillRect/>
          </a:stretch>
        </p:blipFill>
        <p:spPr>
          <a:xfrm>
            <a:off x="5757324" y="3244745"/>
            <a:ext cx="1464331" cy="1872486"/>
          </a:xfrm>
          <a:prstGeom prst="rect">
            <a:avLst/>
          </a:prstGeom>
          <a:noFill/>
          <a:ln w="25400" cap="flat" cmpd="sng" algn="ctr">
            <a:noFill/>
            <a:prstDash val="solid"/>
            <a:round/>
          </a:ln>
        </p:spPr>
      </p:pic>
      <p:pic>
        <p:nvPicPr>
          <p:cNvPr id="23569" name="" descr="Picture 15"/>
          <p:cNvPicPr/>
          <p:nvPr/>
        </p:nvPicPr>
        <p:blipFill rotWithShape="1">
          <a:blip r:embed="rId18">
            <a:lum/>
          </a:blip>
          <a:stretch>
            <a:fillRect/>
          </a:stretch>
        </p:blipFill>
        <p:spPr>
          <a:xfrm>
            <a:off x="6989773" y="3225649"/>
            <a:ext cx="1445291" cy="1878907"/>
          </a:xfrm>
          <a:prstGeom prst="rect">
            <a:avLst/>
          </a:prstGeom>
          <a:noFill/>
          <a:ln w="25400" cap="flat" cmpd="sng" algn="ctr">
            <a:noFill/>
            <a:prstDash val="solid"/>
            <a:round/>
          </a:ln>
        </p:spPr>
      </p:pic>
      <p:pic>
        <p:nvPicPr>
          <p:cNvPr id="23570" name="" descr="Picture 16"/>
          <p:cNvPicPr/>
          <p:nvPr/>
        </p:nvPicPr>
        <p:blipFill rotWithShape="1">
          <a:blip r:embed="rId19">
            <a:lum/>
          </a:blip>
          <a:stretch>
            <a:fillRect/>
          </a:stretch>
        </p:blipFill>
        <p:spPr>
          <a:xfrm>
            <a:off x="2037702" y="4782109"/>
            <a:ext cx="1475442" cy="1793144"/>
          </a:xfrm>
          <a:prstGeom prst="rect">
            <a:avLst/>
          </a:prstGeom>
          <a:noFill/>
          <a:ln w="25400" cap="flat" cmpd="sng" algn="ctr">
            <a:noFill/>
            <a:prstDash val="solid"/>
            <a:round/>
          </a:ln>
        </p:spPr>
      </p:pic>
      <p:pic>
        <p:nvPicPr>
          <p:cNvPr id="23571" name="" descr="Picture 17"/>
          <p:cNvPicPr/>
          <p:nvPr/>
        </p:nvPicPr>
        <p:blipFill rotWithShape="1">
          <a:blip r:embed="rId20">
            <a:lum/>
          </a:blip>
          <a:stretch>
            <a:fillRect/>
          </a:stretch>
        </p:blipFill>
        <p:spPr>
          <a:xfrm>
            <a:off x="1073653" y="4555027"/>
            <a:ext cx="1402410" cy="1799453"/>
          </a:xfrm>
          <a:prstGeom prst="rect">
            <a:avLst/>
          </a:prstGeom>
          <a:noFill/>
          <a:ln w="25400" cap="flat" cmpd="sng" algn="ctr">
            <a:noFill/>
            <a:prstDash val="solid"/>
            <a:round/>
          </a:ln>
        </p:spPr>
      </p:pic>
      <p:pic>
        <p:nvPicPr>
          <p:cNvPr id="23572" name="" descr="Content Placeholde"/>
          <p:cNvPicPr/>
          <p:nvPr/>
        </p:nvPicPr>
        <p:blipFill rotWithShape="1">
          <a:blip r:embed="rId21">
            <a:lum/>
          </a:blip>
          <a:stretch>
            <a:fillRect/>
          </a:stretch>
        </p:blipFill>
        <p:spPr>
          <a:xfrm>
            <a:off x="1079962" y="1889962"/>
            <a:ext cx="1329378" cy="1885216"/>
          </a:xfrm>
          <a:prstGeom prst="rect">
            <a:avLst/>
          </a:prstGeom>
          <a:noFill/>
          <a:ln w="25400" cap="flat" cmpd="sng" algn="ctr">
            <a:noFill/>
            <a:prstDash val="solid"/>
            <a:round/>
          </a:ln>
        </p:spPr>
      </p:pic>
      <p:sp>
        <p:nvSpPr>
          <p:cNvPr id="23573" name="제목 1"/>
          <p:cNvSpPr>
            <a:spLocks noGrp="1"/>
          </p:cNvSpPr>
          <p:nvPr>
            <p:ph type="title" idx="0"/>
          </p:nvPr>
        </p:nvSpPr>
        <p:spPr>
          <a:xfrm>
            <a:off x="1524689" y="190565"/>
            <a:ext cx="7013559" cy="1527871"/>
          </a:xfrm>
          <a:solidFill>
            <a:srgbClr val="ffffff"/>
          </a:solidFill>
          <a:ln w="25400" cap="flat" cmpd="sng" algn="ctr">
            <a:noFill/>
            <a:prstDash val="solid"/>
            <a:round/>
          </a:ln>
        </p:spPr>
        <p:txBody>
          <a:bodyPr vert="horz" wrap="square" lIns="91440" tIns="45720" rIns="91440" bIns="45720" anchor="ctr">
            <a:noAutofit/>
          </a:bodyPr>
          <a:lstStyle/>
          <a:p>
            <a:pPr lvl="0" algn="l">
              <a:lnSpc>
                <a:spcPct val="100000"/>
              </a:lnSpc>
              <a:spcBef>
                <a:spcPct val="0"/>
              </a:spcBef>
              <a:spcAft>
                <a:spcPct val="0"/>
              </a:spcAft>
              <a:buNone/>
              <a:defRPr lang="ko-KR" altLang="en-US"/>
            </a:pPr>
            <a:r>
              <a:rPr xmlns:mc="http://schemas.openxmlformats.org/markup-compatibility/2006" xmlns:hp="http://schemas.haansoft.com/office/presentation/8.0" lang="ko-KR" sz="2800" b="0" i="0" mc:Ignorable="hp" hp:hslEmbossed="0">
                <a:solidFill>
                  <a:schemeClr val="tx2"/>
                </a:solidFill>
                <a:latin typeface="Arial"/>
                <a:sym typeface="Wingdings"/>
              </a:rPr>
              <a:t>73% publisher-generated </a:t>
            </a:r>
            <a:endParaRPr xmlns:mc="http://schemas.openxmlformats.org/markup-compatibility/2006" xmlns:hp="http://schemas.haansoft.com/office/presentation/8.0" lang="ko-KR" sz="2800" b="0" i="0" mc:Ignorable="hp" hp:hslEmbossed="0">
              <a:solidFill>
                <a:schemeClr val="tx2"/>
              </a:solidFill>
              <a:latin typeface="Arial"/>
              <a:sym typeface="Wingdings"/>
            </a:endParaRPr>
          </a:p>
        </p:txBody>
      </p:sp>
    </p:spTree>
  </p:cSld>
  <p:clrMapOvr>
    <a:masterClrMapping/>
  </p:clrMapOvr>
  <p:transition xmlns:mc="http://schemas.openxmlformats.org/markup-compatibility/2006" xmlns:hp="http://schemas.haansoft.com/office/presentation/8.0" mc:Ignorable="hp" hp:hslDur="500"/>
</p:sld>
</file>

<file path=ppt/slides/slide2.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pic>
        <p:nvPicPr>
          <p:cNvPr id="6146" name="" descr="Picture Placehold"/>
          <p:cNvPicPr/>
          <p:nvPr/>
        </p:nvPicPr>
        <p:blipFill rotWithShape="1">
          <a:blip r:embed="rId3">
            <a:lum/>
          </a:blip>
          <a:stretch>
            <a:fillRect/>
          </a:stretch>
        </p:blipFill>
        <p:spPr>
          <a:xfrm>
            <a:off x="281129" y="2469698"/>
            <a:ext cx="3341619" cy="3135141"/>
          </a:xfrm>
          <a:prstGeom prst="rect">
            <a:avLst/>
          </a:prstGeom>
          <a:noFill/>
          <a:ln w="25400" cap="flat" cmpd="sng" algn="ctr">
            <a:noFill/>
            <a:prstDash val="solid"/>
            <a:round/>
          </a:ln>
        </p:spPr>
      </p:pic>
      <p:pic>
        <p:nvPicPr>
          <p:cNvPr id="6147" name="" descr="Picture Placeholde"/>
          <p:cNvPicPr/>
          <p:nvPr/>
        </p:nvPicPr>
        <p:blipFill rotWithShape="1">
          <a:blip r:embed="rId4">
            <a:lum/>
          </a:blip>
          <a:stretch>
            <a:fillRect/>
          </a:stretch>
        </p:blipFill>
        <p:spPr>
          <a:xfrm>
            <a:off x="4818681" y="1750207"/>
            <a:ext cx="3689416" cy="2738097"/>
          </a:xfrm>
          <a:prstGeom prst="rect">
            <a:avLst/>
          </a:prstGeom>
          <a:noFill/>
          <a:ln w="25400" cap="flat" cmpd="sng" algn="ctr">
            <a:noFill/>
            <a:prstDash val="solid"/>
            <a:round/>
          </a:ln>
        </p:spPr>
      </p:pic>
      <p:sp>
        <p:nvSpPr>
          <p:cNvPr id="6148" name=""/>
          <p:cNvSpPr/>
          <p:nvPr/>
        </p:nvSpPr>
        <p:spPr>
          <a:xfrm rot="16800000">
            <a:off x="971977" y="2067853"/>
            <a:ext cx="1254726" cy="1041883"/>
          </a:xfrm>
          <a:custGeom>
            <a:avLst/>
            <a:gdLst/>
            <a:rect l="l" t="t" r="r" b="b"/>
            <a:pathLst>
              <a:path w="1254125" h="1041400" stroke="0">
                <a:moveTo>
                  <a:pt x="627062" y="0"/>
                </a:moveTo>
                <a:cubicBezTo>
                  <a:pt x="806650" y="0"/>
                  <a:pt x="977619" y="63939"/>
                  <a:pt x="1096638" y="175612"/>
                </a:cubicBezTo>
                <a:cubicBezTo>
                  <a:pt x="1250716" y="320179"/>
                  <a:pt x="1295826" y="523668"/>
                  <a:pt x="1213842" y="704319"/>
                </a:cubicBezTo>
                <a:lnTo>
                  <a:pt x="627063" y="520700"/>
                </a:lnTo>
                <a:cubicBezTo>
                  <a:pt x="627063" y="347133"/>
                  <a:pt x="627062" y="173567"/>
                  <a:pt x="627062" y="0"/>
                </a:cubicBezTo>
                <a:close/>
              </a:path>
              <a:path w="1254125" h="1041400" fill="none">
                <a:moveTo>
                  <a:pt x="627062" y="0"/>
                </a:moveTo>
                <a:cubicBezTo>
                  <a:pt x="806650" y="0"/>
                  <a:pt x="977619" y="63939"/>
                  <a:pt x="1096638" y="175612"/>
                </a:cubicBezTo>
                <a:cubicBezTo>
                  <a:pt x="1250716" y="320179"/>
                  <a:pt x="1295826" y="523668"/>
                  <a:pt x="1213842" y="704319"/>
                </a:cubicBezTo>
              </a:path>
            </a:pathLst>
          </a:custGeom>
          <a:noFill/>
          <a:ln w="25404" cap="flat" cmpd="sng" algn="ctr">
            <a:solidFill>
              <a:srgbClr val="ff6600"/>
            </a:solidFill>
            <a:prstDash val="solid"/>
            <a:round/>
            <a:headEnd type="triangle" w="med" len="med"/>
          </a:ln>
          <a:effectLst>
            <a:outerShdw dist="19988" dir="5400000" algn="br">
              <a:srgbClr val="000000">
                <a:alpha val="37000"/>
              </a:srgbClr>
            </a:outerShdw>
          </a:effectLst>
        </p:spPr>
      </p:sp>
      <p:sp>
        <p:nvSpPr>
          <p:cNvPr id="6149" name=""/>
          <p:cNvSpPr txBox="1"/>
          <p:nvPr/>
        </p:nvSpPr>
        <p:spPr>
          <a:xfrm>
            <a:off x="1993201" y="2009114"/>
            <a:ext cx="2240174" cy="370019"/>
          </a:xfrm>
          <a:prstGeom prst="rect">
            <a:avLst/>
          </a:prstGeom>
          <a:noFill/>
          <a:ln w="25400" cap="flat" cmpd="sng" algn="ctr">
            <a:noFill/>
            <a:prstDash val="solid"/>
            <a:round/>
          </a:ln>
        </p:spPr>
        <p:txBody>
          <a:bodyPr vert="horz" wrap="none" lIns="90000" tIns="46800" rIns="90000" bIns="4680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sz="1800" b="1" i="0" mc:Ignorable="hp" hp:hslEmbossed="0">
                <a:solidFill>
                  <a:srgbClr val="7f7f7f">
                    <a:alpha val="100000"/>
                  </a:srgbClr>
                </a:solidFill>
                <a:latin typeface="Arial"/>
                <a:ea typeface="Chalkduster"/>
                <a:sym typeface="Wingdings"/>
              </a:rPr>
              <a:t>Hedleys Bookshop</a:t>
            </a:r>
            <a:endParaRPr xmlns:mc="http://schemas.openxmlformats.org/markup-compatibility/2006" xmlns:hp="http://schemas.haansoft.com/office/presentation/8.0" lang="ko-KR" sz="1800" b="1" i="0" mc:Ignorable="hp" hp:hslEmbossed="0">
              <a:solidFill>
                <a:srgbClr val="7f7f7f">
                  <a:alpha val="100000"/>
                </a:srgbClr>
              </a:solidFill>
              <a:latin typeface="Arial"/>
              <a:ea typeface="Chalkduster"/>
              <a:sym typeface="Wingdings"/>
            </a:endParaRPr>
          </a:p>
        </p:txBody>
      </p:sp>
      <p:pic>
        <p:nvPicPr>
          <p:cNvPr id="6150" name="" descr="Picture 9"/>
          <p:cNvPicPr/>
          <p:nvPr/>
        </p:nvPicPr>
        <p:blipFill rotWithShape="1">
          <a:blip r:embed="rId5">
            <a:lum/>
          </a:blip>
          <a:stretch>
            <a:fillRect/>
          </a:stretch>
        </p:blipFill>
        <p:spPr>
          <a:xfrm>
            <a:off x="2561826" y="3708511"/>
            <a:ext cx="3964180" cy="2939774"/>
          </a:xfrm>
          <a:prstGeom prst="rect">
            <a:avLst/>
          </a:prstGeom>
          <a:noFill/>
          <a:ln w="25400" cap="flat" cmpd="sng" algn="ctr">
            <a:noFill/>
            <a:prstDash val="solid"/>
            <a:round/>
          </a:ln>
        </p:spPr>
      </p:pic>
      <p:sp>
        <p:nvSpPr>
          <p:cNvPr id="6151" name=""/>
          <p:cNvSpPr txBox="1"/>
          <p:nvPr/>
        </p:nvSpPr>
        <p:spPr>
          <a:xfrm>
            <a:off x="6951638" y="4871054"/>
            <a:ext cx="1272712" cy="370075"/>
          </a:xfrm>
          <a:prstGeom prst="rect">
            <a:avLst/>
          </a:prstGeom>
          <a:noFill/>
          <a:ln w="25400" cap="flat" cmpd="sng" algn="ctr">
            <a:noFill/>
            <a:prstDash val="solid"/>
            <a:round/>
          </a:ln>
        </p:spPr>
        <p:txBody>
          <a:bodyPr vert="horz" wrap="none" lIns="90000" tIns="46800" rIns="90000" bIns="4680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sz="1800" b="1" i="0" mc:Ignorable="hp" hp:hslEmbossed="0">
                <a:solidFill>
                  <a:srgbClr val="7f7f7f">
                    <a:alpha val="100000"/>
                  </a:srgbClr>
                </a:solidFill>
                <a:latin typeface="Arial"/>
                <a:ea typeface="Chalkduster"/>
                <a:sym typeface="Wingdings"/>
              </a:rPr>
              <a:t>Masterton</a:t>
            </a:r>
            <a:endParaRPr xmlns:mc="http://schemas.openxmlformats.org/markup-compatibility/2006" xmlns:hp="http://schemas.haansoft.com/office/presentation/8.0" lang="ko-KR" sz="1800" b="1" i="0" mc:Ignorable="hp" hp:hslEmbossed="0">
              <a:solidFill>
                <a:srgbClr val="7f7f7f">
                  <a:alpha val="100000"/>
                </a:srgbClr>
              </a:solidFill>
              <a:latin typeface="Arial"/>
              <a:ea typeface="Chalkduster"/>
              <a:sym typeface="Wingdings"/>
            </a:endParaRPr>
          </a:p>
        </p:txBody>
      </p:sp>
      <p:sp>
        <p:nvSpPr>
          <p:cNvPr id="6152" name=""/>
          <p:cNvSpPr/>
          <p:nvPr/>
        </p:nvSpPr>
        <p:spPr>
          <a:xfrm rot="12060000" flipH="1">
            <a:off x="6457720" y="4723370"/>
            <a:ext cx="1021224" cy="1283258"/>
          </a:xfrm>
          <a:custGeom>
            <a:avLst/>
            <a:gdLst/>
            <a:rect l="l" t="t" r="r" b="b"/>
            <a:pathLst>
              <a:path w="1020763" h="1282700" stroke="0">
                <a:moveTo>
                  <a:pt x="510381" y="0"/>
                </a:moveTo>
                <a:cubicBezTo>
                  <a:pt x="691705" y="0"/>
                  <a:pt x="859415" y="120891"/>
                  <a:pt x="950952" y="317577"/>
                </a:cubicBezTo>
                <a:cubicBezTo>
                  <a:pt x="1018202" y="462077"/>
                  <a:pt x="1037828" y="633892"/>
                  <a:pt x="1005637" y="796328"/>
                </a:cubicBezTo>
                <a:lnTo>
                  <a:pt x="510382" y="641350"/>
                </a:lnTo>
                <a:cubicBezTo>
                  <a:pt x="510382" y="427567"/>
                  <a:pt x="510381" y="213783"/>
                  <a:pt x="510381" y="0"/>
                </a:cubicBezTo>
                <a:close/>
              </a:path>
              <a:path w="1020763" h="1282700" fill="none">
                <a:moveTo>
                  <a:pt x="510381" y="0"/>
                </a:moveTo>
                <a:cubicBezTo>
                  <a:pt x="691705" y="0"/>
                  <a:pt x="859415" y="120891"/>
                  <a:pt x="950952" y="317577"/>
                </a:cubicBezTo>
                <a:cubicBezTo>
                  <a:pt x="1018202" y="462077"/>
                  <a:pt x="1037828" y="633892"/>
                  <a:pt x="1005637" y="796328"/>
                </a:cubicBezTo>
              </a:path>
            </a:pathLst>
          </a:custGeom>
          <a:noFill/>
          <a:ln w="25404" cap="flat" cmpd="sng" algn="ctr">
            <a:solidFill>
              <a:srgbClr val="ff6600"/>
            </a:solidFill>
            <a:prstDash val="solid"/>
            <a:round/>
            <a:headEnd type="triangle" w="med" len="med"/>
          </a:ln>
          <a:effectLst>
            <a:outerShdw dist="19988" dir="5400000" algn="br">
              <a:srgbClr val="000000">
                <a:alpha val="37000"/>
              </a:srgbClr>
            </a:outerShdw>
          </a:effectLst>
        </p:spPr>
      </p:sp>
      <p:sp>
        <p:nvSpPr>
          <p:cNvPr id="6153" name="제목 1"/>
          <p:cNvSpPr>
            <a:spLocks noGrp="1"/>
          </p:cNvSpPr>
          <p:nvPr>
            <p:ph type="title" idx="0"/>
          </p:nvPr>
        </p:nvSpPr>
        <p:spPr>
          <a:xfrm>
            <a:off x="1524689" y="190565"/>
            <a:ext cx="7013559" cy="1527871"/>
          </a:xfrm>
          <a:solidFill>
            <a:srgbClr val="ffffff"/>
          </a:solidFill>
          <a:ln w="25400" cap="flat" cmpd="sng" algn="ctr">
            <a:noFill/>
            <a:prstDash val="solid"/>
            <a:round/>
          </a:ln>
        </p:spPr>
        <p:txBody>
          <a:bodyPr vert="horz" wrap="square" lIns="91440" tIns="45720" rIns="91440" bIns="45720" anchor="ctr">
            <a:noAutofit/>
          </a:bodyPr>
          <a:lstStyle/>
          <a:p>
            <a:pPr lvl="0" algn="l">
              <a:lnSpc>
                <a:spcPct val="100000"/>
              </a:lnSpc>
              <a:spcBef>
                <a:spcPct val="0"/>
              </a:spcBef>
              <a:spcAft>
                <a:spcPct val="0"/>
              </a:spcAft>
              <a:buNone/>
              <a:defRPr lang="ko-KR" altLang="en-US"/>
            </a:pPr>
            <a:r>
              <a:rPr xmlns:mc="http://schemas.openxmlformats.org/markup-compatibility/2006" xmlns:hp="http://schemas.haansoft.com/office/presentation/8.0" lang="ko-KR" sz="4000" b="0" i="0" mc:Ignorable="hp" hp:hslEmbossed="0">
                <a:solidFill>
                  <a:schemeClr val="tx2"/>
                </a:solidFill>
                <a:latin typeface="Arial"/>
                <a:sym typeface="Wingdings"/>
              </a:rPr>
              <a:t>About me</a:t>
            </a:r>
            <a:endParaRPr xmlns:mc="http://schemas.openxmlformats.org/markup-compatibility/2006" xmlns:hp="http://schemas.haansoft.com/office/presentation/8.0" lang="ko-KR" sz="4000" b="0" i="0" mc:Ignorable="hp" hp:hslEmbossed="0">
              <a:solidFill>
                <a:schemeClr val="tx2"/>
              </a:solidFill>
              <a:latin typeface="Arial"/>
              <a:sym typeface="Wingdings"/>
            </a:endParaRPr>
          </a:p>
        </p:txBody>
      </p:sp>
      <p:sp>
        <p:nvSpPr>
          <p:cNvPr id="6154" name=""/>
          <p:cNvSpPr txBox="1"/>
          <p:nvPr/>
        </p:nvSpPr>
        <p:spPr>
          <a:xfrm>
            <a:off x="6235329" y="1052994"/>
            <a:ext cx="2112846" cy="370075"/>
          </a:xfrm>
          <a:prstGeom prst="rect">
            <a:avLst/>
          </a:prstGeom>
          <a:noFill/>
          <a:ln w="25400" cap="flat" cmpd="sng" algn="ctr">
            <a:noFill/>
            <a:prstDash val="solid"/>
            <a:round/>
          </a:ln>
        </p:spPr>
        <p:txBody>
          <a:bodyPr vert="horz" wrap="none" lIns="90000" tIns="46800" rIns="90000" bIns="4680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sz="1800" b="1" i="0" mc:Ignorable="hp" hp:hslEmbossed="0">
                <a:solidFill>
                  <a:srgbClr val="7f7f7f">
                    <a:alpha val="100000"/>
                  </a:srgbClr>
                </a:solidFill>
                <a:latin typeface="Arial"/>
                <a:ea typeface="Chalkduster"/>
                <a:sym typeface="Wingdings"/>
              </a:rPr>
              <a:t>Christmas parade</a:t>
            </a:r>
            <a:endParaRPr xmlns:mc="http://schemas.openxmlformats.org/markup-compatibility/2006" xmlns:hp="http://schemas.haansoft.com/office/presentation/8.0" lang="ko-KR" altLang="ko-KR" sz="1800" b="1" i="0" mc:Ignorable="hp" hp:hslEmbossed="0">
              <a:solidFill>
                <a:srgbClr val="7f7f7f">
                  <a:alpha val="100000"/>
                </a:srgbClr>
              </a:solidFill>
              <a:latin typeface="Arial"/>
              <a:ea typeface="Chalkduster"/>
              <a:sym typeface="Wingdings"/>
            </a:endParaRPr>
          </a:p>
        </p:txBody>
      </p:sp>
      <p:sp>
        <p:nvSpPr>
          <p:cNvPr id="6155" name=""/>
          <p:cNvSpPr/>
          <p:nvPr/>
        </p:nvSpPr>
        <p:spPr>
          <a:xfrm rot="12060000" flipH="1">
            <a:off x="7583747" y="1052994"/>
            <a:ext cx="46063" cy="738530"/>
          </a:xfrm>
          <a:custGeom>
            <a:avLst/>
            <a:gdLst/>
            <a:rect l="l" t="t" r="r" b="b"/>
            <a:pathLst>
              <a:path w="45719" h="737843" stroke="0">
                <a:moveTo>
                  <a:pt x="22859" y="0"/>
                </a:moveTo>
                <a:cubicBezTo>
                  <a:pt x="35080" y="0"/>
                  <a:pt x="45139" y="155120"/>
                  <a:pt x="45695" y="352140"/>
                </a:cubicBezTo>
                <a:cubicBezTo>
                  <a:pt x="45717" y="360113"/>
                  <a:pt x="45724" y="368095"/>
                  <a:pt x="45714" y="376074"/>
                </a:cubicBezTo>
                <a:lnTo>
                  <a:pt x="22860" y="368922"/>
                </a:lnTo>
                <a:cubicBezTo>
                  <a:pt x="22860" y="245948"/>
                  <a:pt x="22859" y="122974"/>
                  <a:pt x="22859" y="0"/>
                </a:cubicBezTo>
                <a:close/>
              </a:path>
              <a:path w="45719" h="737843" fill="none">
                <a:moveTo>
                  <a:pt x="22859" y="0"/>
                </a:moveTo>
                <a:cubicBezTo>
                  <a:pt x="35080" y="0"/>
                  <a:pt x="45139" y="155120"/>
                  <a:pt x="45695" y="352140"/>
                </a:cubicBezTo>
                <a:cubicBezTo>
                  <a:pt x="45717" y="360113"/>
                  <a:pt x="45724" y="368095"/>
                  <a:pt x="45714" y="376074"/>
                </a:cubicBezTo>
              </a:path>
            </a:pathLst>
          </a:custGeom>
          <a:noFill/>
          <a:ln w="25404" cap="flat" cmpd="sng" algn="ctr">
            <a:solidFill>
              <a:srgbClr val="ff6600"/>
            </a:solidFill>
            <a:prstDash val="solid"/>
            <a:round/>
            <a:headEnd type="triangle" w="med" len="med"/>
          </a:ln>
          <a:effectLst>
            <a:outerShdw dist="19988" dir="5400000" algn="br">
              <a:srgbClr val="000000">
                <a:alpha val="37000"/>
              </a:srgbClr>
            </a:outerShdw>
          </a:effectLst>
        </p:spPr>
      </p:sp>
    </p:spTree>
  </p:cSld>
  <p:clrMapOvr>
    <a:masterClrMapping/>
  </p:clrMapOvr>
  <p:transition xmlns:mc="http://schemas.openxmlformats.org/markup-compatibility/2006" xmlns:hp="http://schemas.haansoft.com/office/presentation/8.0" mc:Ignorable="hp" hp:hslDur="500"/>
</p:sld>
</file>

<file path=ppt/slides/slide20.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4578" name="제목 1"/>
          <p:cNvSpPr>
            <a:spLocks noGrp="1"/>
          </p:cNvSpPr>
          <p:nvPr>
            <p:ph type="title" idx="0"/>
          </p:nvPr>
        </p:nvSpPr>
        <p:spPr>
          <a:xfrm>
            <a:off x="1524689" y="190565"/>
            <a:ext cx="7013559" cy="1527871"/>
          </a:xfrm>
          <a:solidFill>
            <a:srgbClr val="ffffff"/>
          </a:solidFill>
          <a:ln w="25400" cap="flat" cmpd="sng" algn="ctr">
            <a:noFill/>
            <a:prstDash val="solid"/>
            <a:round/>
          </a:ln>
        </p:spPr>
        <p:txBody>
          <a:bodyPr vert="horz" wrap="square" lIns="91440" tIns="45720" rIns="91440" bIns="45720" anchor="ctr">
            <a:noAutofit/>
          </a:bodyPr>
          <a:lstStyle/>
          <a:p>
            <a:pPr lvl="0" algn="l">
              <a:lnSpc>
                <a:spcPct val="100000"/>
              </a:lnSpc>
              <a:spcBef>
                <a:spcPct val="0"/>
              </a:spcBef>
              <a:spcAft>
                <a:spcPct val="0"/>
              </a:spcAft>
              <a:buNone/>
              <a:defRPr lang="ko-KR" altLang="en-US"/>
            </a:pPr>
            <a:r>
              <a:rPr xmlns:mc="http://schemas.openxmlformats.org/markup-compatibility/2006" xmlns:hp="http://schemas.haansoft.com/office/presentation/8.0" lang="ko-KR" sz="3600" b="0" i="0" mc:Ignorable="hp" hp:hslEmbossed="0">
                <a:solidFill>
                  <a:schemeClr val="tx2"/>
                </a:solidFill>
                <a:latin typeface="Arial"/>
                <a:sym typeface="Wingdings"/>
              </a:rPr>
              <a:t>Working with authors </a:t>
            </a:r>
            <a:br>
              <a:rPr xmlns:mc="http://schemas.openxmlformats.org/markup-compatibility/2006" xmlns:hp="http://schemas.haansoft.com/office/presentation/8.0" lang="ko-KR" sz="3600" b="0" i="0" mc:Ignorable="hp" hp:hslEmbossed="0">
                <a:solidFill>
                  <a:schemeClr val="tx2"/>
                </a:solidFill>
                <a:latin typeface="Arial"/>
                <a:sym typeface="Wingdings"/>
              </a:rPr>
            </a:br>
            <a:r>
              <a:rPr xmlns:mc="http://schemas.openxmlformats.org/markup-compatibility/2006" xmlns:hp="http://schemas.haansoft.com/office/presentation/8.0" lang="ko-KR" sz="3600" b="0" i="0" mc:Ignorable="hp" hp:hslEmbossed="0">
                <a:solidFill>
                  <a:schemeClr val="tx2"/>
                </a:solidFill>
                <a:latin typeface="Arial"/>
                <a:sym typeface="Wingdings"/>
              </a:rPr>
              <a:t>(who aren’t writers)</a:t>
            </a:r>
            <a:endParaRPr xmlns:mc="http://schemas.openxmlformats.org/markup-compatibility/2006" xmlns:hp="http://schemas.haansoft.com/office/presentation/8.0" lang="ko-KR" sz="3600" b="0" i="0" mc:Ignorable="hp" hp:hslEmbossed="0">
              <a:solidFill>
                <a:schemeClr val="tx2"/>
              </a:solidFill>
              <a:latin typeface="Arial"/>
              <a:sym typeface="Wingdings"/>
            </a:endParaRPr>
          </a:p>
        </p:txBody>
      </p:sp>
      <p:sp>
        <p:nvSpPr>
          <p:cNvPr id="24579" name="내용 개체 틀 2"/>
          <p:cNvSpPr>
            <a:spLocks noGrp="1"/>
          </p:cNvSpPr>
          <p:nvPr>
            <p:ph sz="half" idx="1"/>
          </p:nvPr>
        </p:nvSpPr>
        <p:spPr>
          <a:xfrm>
            <a:off x="1524689" y="1762937"/>
            <a:ext cx="3430564" cy="4116666"/>
          </a:xfrm>
          <a:noFill/>
          <a:ln w="25400" cap="flat" cmpd="sng" algn="ctr">
            <a:noFill/>
            <a:prstDash val="solid"/>
            <a:round/>
          </a:ln>
        </p:spPr>
        <p:txBody>
          <a:bodyPr vert="horz" wrap="square" lIns="91440" tIns="45720" rIns="91440" bIns="45720" anchor="t">
            <a:noAutofit/>
          </a:bodyPr>
          <a:lstStyle/>
          <a:p>
            <a:pPr lvl="0" algn="l">
              <a:lnSpc>
                <a:spcPct val="100000"/>
              </a:lnSpc>
              <a:spcBef>
                <a:spcPct val="20000"/>
              </a:spcBef>
              <a:spcAft>
                <a:spcPct val="0"/>
              </a:spcAft>
              <a:buClr>
                <a:schemeClr val="tx1"/>
              </a:buClr>
              <a:buSzPct val="70000"/>
              <a:buFont typeface="Wingdings"/>
              <a:buChar char="¢"/>
              <a:defRPr lang="ko-KR" altLang="en-US"/>
            </a:pPr>
            <a:r>
              <a:rPr xmlns:mc="http://schemas.openxmlformats.org/markup-compatibility/2006" xmlns:hp="http://schemas.haansoft.com/office/presentation/8.0" lang="ko-KR" sz="2000" b="0" i="0" mc:Ignorable="hp" hp:hslEmbossed="0">
                <a:solidFill>
                  <a:schemeClr val="tx2"/>
                </a:solidFill>
                <a:latin typeface="Arial"/>
                <a:sym typeface="Wingdings"/>
              </a:rPr>
              <a:t>Need to be convinced</a:t>
            </a:r>
            <a:r>
              <a:rPr xmlns:mc="http://schemas.openxmlformats.org/markup-compatibility/2006" xmlns:hp="http://schemas.haansoft.com/office/presentation/8.0" lang="ko-KR" sz="2000" b="0" i="0" mc:Ignorable="hp" hp:hslEmbossed="0">
                <a:solidFill>
                  <a:srgbClr val="000000">
                    <a:alpha val="100000"/>
                  </a:srgbClr>
                </a:solidFill>
                <a:latin typeface="Arial"/>
                <a:ea typeface="Chalkduster"/>
                <a:sym typeface="Wingdings"/>
              </a:rPr>
              <a:t> </a:t>
            </a:r>
            <a:endParaRPr xmlns:mc="http://schemas.openxmlformats.org/markup-compatibility/2006" xmlns:hp="http://schemas.haansoft.com/office/presentation/8.0" lang="ko-KR" sz="2000" b="0" i="0" mc:Ignorable="hp" hp:hslEmbossed="0">
              <a:solidFill>
                <a:srgbClr val="000000">
                  <a:alpha val="100000"/>
                </a:srgbClr>
              </a:solidFill>
              <a:latin typeface="Arial"/>
              <a:ea typeface="Chalkduster"/>
              <a:sym typeface="Wingdings"/>
            </a:endParaRPr>
          </a:p>
          <a:p>
            <a:pPr lvl="0" algn="l">
              <a:lnSpc>
                <a:spcPct val="100000"/>
              </a:lnSpc>
              <a:spcBef>
                <a:spcPct val="20000"/>
              </a:spcBef>
              <a:spcAft>
                <a:spcPct val="0"/>
              </a:spcAft>
              <a:buClr>
                <a:schemeClr val="tx1"/>
              </a:buClr>
              <a:buSzPct val="70000"/>
              <a:buFont typeface="Wingdings"/>
              <a:buChar char="¢"/>
              <a:defRPr lang="ko-KR" altLang="en-US"/>
            </a:pPr>
            <a:r>
              <a:rPr xmlns:mc="http://schemas.openxmlformats.org/markup-compatibility/2006" xmlns:hp="http://schemas.haansoft.com/office/presentation/8.0" lang="ko-KR" sz="2000" b="0" i="0" mc:Ignorable="hp" hp:hslEmbossed="0">
                <a:solidFill>
                  <a:srgbClr val="000000">
                    <a:alpha val="100000"/>
                  </a:srgbClr>
                </a:solidFill>
                <a:latin typeface="Arial"/>
                <a:ea typeface="Chalkduster"/>
                <a:sym typeface="Wingdings"/>
              </a:rPr>
              <a:t>Need to be educated about the process</a:t>
            </a:r>
            <a:endParaRPr xmlns:mc="http://schemas.openxmlformats.org/markup-compatibility/2006" xmlns:hp="http://schemas.haansoft.com/office/presentation/8.0" lang="ko-KR" sz="2000" b="0" i="0" mc:Ignorable="hp" hp:hslEmbossed="0">
              <a:solidFill>
                <a:srgbClr val="000000">
                  <a:alpha val="100000"/>
                </a:srgbClr>
              </a:solidFill>
              <a:latin typeface="Arial"/>
              <a:ea typeface="Chalkduster"/>
              <a:sym typeface="Wingdings"/>
            </a:endParaRPr>
          </a:p>
          <a:p>
            <a:pPr lvl="0" algn="l">
              <a:lnSpc>
                <a:spcPct val="100000"/>
              </a:lnSpc>
              <a:spcBef>
                <a:spcPct val="20000"/>
              </a:spcBef>
              <a:spcAft>
                <a:spcPct val="0"/>
              </a:spcAft>
              <a:buClr>
                <a:schemeClr val="tx1"/>
              </a:buClr>
              <a:buSzPct val="70000"/>
              <a:buFont typeface="Wingdings"/>
              <a:buChar char="¢"/>
              <a:defRPr lang="ko-KR" altLang="en-US"/>
            </a:pPr>
            <a:r>
              <a:rPr xmlns:mc="http://schemas.openxmlformats.org/markup-compatibility/2006" xmlns:hp="http://schemas.haansoft.com/office/presentation/8.0" lang="ko-KR" sz="2000" b="0" i="0" mc:Ignorable="hp" hp:hslEmbossed="0">
                <a:solidFill>
                  <a:srgbClr val="000000">
                    <a:alpha val="100000"/>
                  </a:srgbClr>
                </a:solidFill>
                <a:latin typeface="Arial"/>
                <a:ea typeface="Chalkduster"/>
                <a:sym typeface="Wingdings"/>
              </a:rPr>
              <a:t>Need to be hand-held every step of the way</a:t>
            </a:r>
            <a:endParaRPr xmlns:mc="http://schemas.openxmlformats.org/markup-compatibility/2006" xmlns:hp="http://schemas.haansoft.com/office/presentation/8.0" lang="ko-KR" sz="2000" b="0" i="0" mc:Ignorable="hp" hp:hslEmbossed="0">
              <a:solidFill>
                <a:srgbClr val="000000">
                  <a:alpha val="100000"/>
                </a:srgbClr>
              </a:solidFill>
              <a:latin typeface="Arial"/>
              <a:ea typeface="Chalkduster"/>
              <a:sym typeface="Wingdings"/>
            </a:endParaRPr>
          </a:p>
          <a:p>
            <a:pPr lvl="0" algn="l">
              <a:lnSpc>
                <a:spcPct val="100000"/>
              </a:lnSpc>
              <a:spcBef>
                <a:spcPct val="20000"/>
              </a:spcBef>
              <a:spcAft>
                <a:spcPct val="0"/>
              </a:spcAft>
              <a:buClr>
                <a:schemeClr val="tx1"/>
              </a:buClr>
              <a:buSzPct val="70000"/>
              <a:buFont typeface="Wingdings"/>
              <a:buChar char="¢"/>
              <a:defRPr lang="ko-KR" altLang="en-US"/>
            </a:pPr>
            <a:r>
              <a:rPr xmlns:mc="http://schemas.openxmlformats.org/markup-compatibility/2006" xmlns:hp="http://schemas.haansoft.com/office/presentation/8.0" lang="ko-KR" sz="2000" b="0" i="0" mc:Ignorable="hp" hp:hslEmbossed="0">
                <a:solidFill>
                  <a:srgbClr val="000000">
                    <a:alpha val="100000"/>
                  </a:srgbClr>
                </a:solidFill>
                <a:latin typeface="Arial"/>
                <a:ea typeface="Chalkduster"/>
                <a:sym typeface="Wingdings"/>
              </a:rPr>
              <a:t>Need early feedback on writing samples</a:t>
            </a:r>
            <a:endParaRPr xmlns:mc="http://schemas.openxmlformats.org/markup-compatibility/2006" xmlns:hp="http://schemas.haansoft.com/office/presentation/8.0" lang="ko-KR" sz="2000" b="0" i="0" mc:Ignorable="hp" hp:hslEmbossed="0">
              <a:solidFill>
                <a:srgbClr val="000000">
                  <a:alpha val="100000"/>
                </a:srgbClr>
              </a:solidFill>
              <a:latin typeface="Arial"/>
              <a:ea typeface="Chalkduster"/>
              <a:sym typeface="Wingdings"/>
            </a:endParaRPr>
          </a:p>
          <a:p>
            <a:pPr lvl="0" algn="l">
              <a:lnSpc>
                <a:spcPct val="100000"/>
              </a:lnSpc>
              <a:spcBef>
                <a:spcPct val="20000"/>
              </a:spcBef>
              <a:spcAft>
                <a:spcPct val="0"/>
              </a:spcAft>
              <a:buClr>
                <a:schemeClr val="tx1"/>
              </a:buClr>
              <a:buSzPct val="70000"/>
              <a:buFont typeface="Wingdings"/>
              <a:buChar char="¢"/>
              <a:defRPr lang="ko-KR" altLang="en-US"/>
            </a:pPr>
            <a:r>
              <a:rPr xmlns:mc="http://schemas.openxmlformats.org/markup-compatibility/2006" xmlns:hp="http://schemas.haansoft.com/office/presentation/8.0" lang="ko-KR" sz="2000" b="0" i="0" mc:Ignorable="hp" hp:hslEmbossed="0">
                <a:solidFill>
                  <a:srgbClr val="000000">
                    <a:alpha val="100000"/>
                  </a:srgbClr>
                </a:solidFill>
                <a:latin typeface="Arial"/>
                <a:ea typeface="Chalkduster"/>
                <a:sym typeface="Wingdings"/>
              </a:rPr>
              <a:t>Help to translate visual content</a:t>
            </a:r>
            <a:endParaRPr xmlns:mc="http://schemas.openxmlformats.org/markup-compatibility/2006" xmlns:hp="http://schemas.haansoft.com/office/presentation/8.0" lang="ko-KR" sz="2000" b="0" i="0" mc:Ignorable="hp" hp:hslEmbossed="0">
              <a:solidFill>
                <a:srgbClr val="000000">
                  <a:alpha val="100000"/>
                </a:srgbClr>
              </a:solidFill>
              <a:latin typeface="Arial"/>
              <a:ea typeface="Chalkduster"/>
              <a:sym typeface="Wingdings"/>
            </a:endParaRPr>
          </a:p>
          <a:p>
            <a:pPr lvl="0" algn="l">
              <a:lnSpc>
                <a:spcPct val="100000"/>
              </a:lnSpc>
              <a:spcBef>
                <a:spcPct val="20000"/>
              </a:spcBef>
              <a:spcAft>
                <a:spcPct val="0"/>
              </a:spcAft>
              <a:buClr>
                <a:schemeClr val="tx1"/>
              </a:buClr>
              <a:buSzPct val="70000"/>
              <a:buFont typeface="Wingdings"/>
              <a:buChar char="¢"/>
              <a:defRPr lang="ko-KR" altLang="en-US"/>
            </a:pPr>
            <a:r>
              <a:rPr xmlns:mc="http://schemas.openxmlformats.org/markup-compatibility/2006" xmlns:hp="http://schemas.haansoft.com/office/presentation/8.0" lang="ko-KR" sz="2000" b="0" i="0" mc:Ignorable="hp" hp:hslEmbossed="0">
                <a:solidFill>
                  <a:srgbClr val="000000">
                    <a:alpha val="100000"/>
                  </a:srgbClr>
                </a:solidFill>
                <a:latin typeface="Arial"/>
                <a:ea typeface="Chalkduster"/>
                <a:sym typeface="Wingdings"/>
              </a:rPr>
              <a:t>Help with their target market</a:t>
            </a:r>
            <a:endParaRPr xmlns:mc="http://schemas.openxmlformats.org/markup-compatibility/2006" xmlns:hp="http://schemas.haansoft.com/office/presentation/8.0" lang="ko-KR" altLang="ko-KR" sz="2000" b="0" i="0" mc:Ignorable="hp" hp:hslEmbossed="0">
              <a:solidFill>
                <a:schemeClr val="tx2"/>
              </a:solidFill>
              <a:latin typeface="Arial"/>
              <a:ea typeface="Chalkduster"/>
              <a:sym typeface="Wingdings"/>
            </a:endParaRPr>
          </a:p>
        </p:txBody>
      </p:sp>
      <p:pic>
        <p:nvPicPr>
          <p:cNvPr id="24580" name="" descr="Picture 2"/>
          <p:cNvPicPr/>
          <p:nvPr/>
        </p:nvPicPr>
        <p:blipFill rotWithShape="1">
          <a:blip r:embed="rId2">
            <a:lum/>
          </a:blip>
          <a:stretch>
            <a:fillRect/>
          </a:stretch>
        </p:blipFill>
        <p:spPr>
          <a:xfrm>
            <a:off x="5153803" y="1677174"/>
            <a:ext cx="3305047" cy="4739228"/>
          </a:xfrm>
          <a:prstGeom prst="rect">
            <a:avLst/>
          </a:prstGeom>
          <a:noFill/>
          <a:ln w="25400" cap="flat" cmpd="sng" algn="ctr">
            <a:noFill/>
            <a:prstDash val="solid"/>
            <a:round/>
          </a:ln>
        </p:spPr>
      </p:pic>
      <p:sp>
        <p:nvSpPr>
          <p:cNvPr id="24581" name=""/>
          <p:cNvSpPr/>
          <p:nvPr/>
        </p:nvSpPr>
        <p:spPr>
          <a:xfrm rot="17820000" flipH="1" flipV="1">
            <a:off x="4181044" y="5670724"/>
            <a:ext cx="768626" cy="878342"/>
          </a:xfrm>
          <a:custGeom>
            <a:avLst/>
            <a:gdLst/>
            <a:rect l="l" t="t" r="r" b="b"/>
            <a:pathLst>
              <a:path w="768672" h="878386" stroke="0">
                <a:moveTo>
                  <a:pt x="412801" y="1206"/>
                </a:moveTo>
                <a:cubicBezTo>
                  <a:pt x="537316" y="11773"/>
                  <a:pt x="649579" y="90801"/>
                  <a:pt x="713847" y="213127"/>
                </a:cubicBezTo>
                <a:cubicBezTo>
                  <a:pt x="767865" y="315942"/>
                  <a:pt x="782742" y="439527"/>
                  <a:pt x="755024" y="555191"/>
                </a:cubicBezTo>
                <a:lnTo>
                  <a:pt x="384336" y="439193"/>
                </a:lnTo>
                <a:lnTo>
                  <a:pt x="412801" y="1206"/>
                </a:lnTo>
                <a:close/>
              </a:path>
              <a:path w="768672" h="878386" fill="none">
                <a:moveTo>
                  <a:pt x="412801" y="1206"/>
                </a:moveTo>
                <a:cubicBezTo>
                  <a:pt x="537316" y="11773"/>
                  <a:pt x="649579" y="90801"/>
                  <a:pt x="713847" y="213127"/>
                </a:cubicBezTo>
                <a:cubicBezTo>
                  <a:pt x="767865" y="315942"/>
                  <a:pt x="782742" y="439527"/>
                  <a:pt x="755024" y="555191"/>
                </a:cubicBezTo>
              </a:path>
            </a:pathLst>
          </a:custGeom>
          <a:noFill/>
          <a:ln w="25404" cap="flat" cmpd="sng" algn="ctr">
            <a:solidFill>
              <a:schemeClr val="accent1"/>
            </a:solidFill>
            <a:prstDash val="solid"/>
            <a:round/>
            <a:headEnd type="triangle" w="med" len="med"/>
          </a:ln>
          <a:effectLst>
            <a:outerShdw dist="19988" dir="5400000" algn="br">
              <a:srgbClr val="000000">
                <a:alpha val="37000"/>
              </a:srgbClr>
            </a:outerShdw>
          </a:effectLst>
        </p:spPr>
      </p:sp>
      <p:sp>
        <p:nvSpPr>
          <p:cNvPr id="24582" name=""/>
          <p:cNvSpPr txBox="1"/>
          <p:nvPr/>
        </p:nvSpPr>
        <p:spPr>
          <a:xfrm>
            <a:off x="1835969" y="5935159"/>
            <a:ext cx="2738098" cy="522561"/>
          </a:xfrm>
          <a:prstGeom prst="rect">
            <a:avLst/>
          </a:prstGeom>
          <a:noFill/>
          <a:ln w="25400" cap="flat" cmpd="sng" algn="ctr">
            <a:noFill/>
            <a:prstDash val="solid"/>
            <a:round/>
          </a:ln>
        </p:spPr>
        <p:txBody>
          <a:bodyPr vert="horz" wrap="square" lIns="90000" tIns="46800" rIns="90000" bIns="4680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sz="1400" b="1" i="0" mc:Ignorable="hp" hp:hslEmbossed="0">
                <a:solidFill>
                  <a:srgbClr val="7f7f7f">
                    <a:alpha val="100000"/>
                  </a:srgbClr>
                </a:solidFill>
                <a:latin typeface="Arial"/>
                <a:ea typeface="Wingdings"/>
                <a:sym typeface="Wingdings"/>
              </a:rPr>
              <a:t>YouTube sensation with over 10 million Facebook likes.</a:t>
            </a:r>
            <a:endParaRPr xmlns:mc="http://schemas.openxmlformats.org/markup-compatibility/2006" xmlns:hp="http://schemas.haansoft.com/office/presentation/8.0" lang="ko-KR" sz="1400" b="1" i="0" mc:Ignorable="hp" hp:hslEmbossed="0">
              <a:solidFill>
                <a:srgbClr val="7f7f7f">
                  <a:alpha val="100000"/>
                </a:srgbClr>
              </a:solidFill>
              <a:latin typeface="Arial"/>
              <a:ea typeface="Wingdings"/>
              <a:sym typeface="Wingdings"/>
            </a:endParaRPr>
          </a:p>
        </p:txBody>
      </p:sp>
    </p:spTree>
  </p:cSld>
  <p:clrMapOvr>
    <a:masterClrMapping/>
  </p:clrMapOvr>
  <p:transition xmlns:mc="http://schemas.openxmlformats.org/markup-compatibility/2006" xmlns:hp="http://schemas.haansoft.com/office/presentation/8.0" mc:Ignorable="hp" hp:hslDur="500"/>
</p:sld>
</file>

<file path=ppt/slides/slide21.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5602" name="제목 1"/>
          <p:cNvSpPr>
            <a:spLocks noGrp="1"/>
          </p:cNvSpPr>
          <p:nvPr>
            <p:ph type="title" idx="0"/>
          </p:nvPr>
        </p:nvSpPr>
        <p:spPr>
          <a:xfrm>
            <a:off x="1524689" y="190565"/>
            <a:ext cx="7013559" cy="1527871"/>
          </a:xfrm>
          <a:solidFill>
            <a:srgbClr val="ffffff"/>
          </a:solidFill>
          <a:ln w="25400" cap="flat" cmpd="sng" algn="ctr">
            <a:noFill/>
            <a:prstDash val="solid"/>
            <a:round/>
          </a:ln>
        </p:spPr>
        <p:txBody>
          <a:bodyPr vert="horz" wrap="square" lIns="91440" tIns="45720" rIns="91440" bIns="45720" anchor="ctr">
            <a:noAutofit/>
          </a:bodyPr>
          <a:lstStyle/>
          <a:p>
            <a:pPr lvl="0" algn="l">
              <a:lnSpc>
                <a:spcPct val="100000"/>
              </a:lnSpc>
              <a:spcBef>
                <a:spcPct val="0"/>
              </a:spcBef>
              <a:spcAft>
                <a:spcPct val="0"/>
              </a:spcAft>
              <a:buNone/>
              <a:defRPr lang="ko-KR" altLang="en-US"/>
            </a:pPr>
            <a:r>
              <a:rPr xmlns:mc="http://schemas.openxmlformats.org/markup-compatibility/2006" xmlns:hp="http://schemas.haansoft.com/office/presentation/8.0" lang="en-US" sz="3200" b="0" i="0" mc:Ignorable="hp" hp:hslEmbossed="0">
                <a:solidFill>
                  <a:schemeClr val="tx2"/>
                </a:solidFill>
                <a:latin typeface="Arial"/>
                <a:sym typeface="Wingdings"/>
              </a:rPr>
              <a:t>Celebrities and pop culture personalities need extra support</a:t>
            </a:r>
            <a:endParaRPr xmlns:mc="http://schemas.openxmlformats.org/markup-compatibility/2006" xmlns:hp="http://schemas.haansoft.com/office/presentation/8.0" lang="en-US" sz="3200" b="0" i="0" mc:Ignorable="hp" hp:hslEmbossed="0">
              <a:solidFill>
                <a:schemeClr val="tx2"/>
              </a:solidFill>
              <a:latin typeface="Arial"/>
              <a:sym typeface="Wingdings"/>
            </a:endParaRPr>
          </a:p>
        </p:txBody>
      </p:sp>
      <p:sp>
        <p:nvSpPr>
          <p:cNvPr id="25603" name="내용 개체 틀 2"/>
          <p:cNvSpPr>
            <a:spLocks noGrp="1"/>
          </p:cNvSpPr>
          <p:nvPr>
            <p:ph sz="half" idx="1"/>
          </p:nvPr>
        </p:nvSpPr>
        <p:spPr>
          <a:xfrm>
            <a:off x="1548530" y="1783596"/>
            <a:ext cx="3430564" cy="4116666"/>
          </a:xfrm>
          <a:noFill/>
          <a:ln w="25400" cap="flat" cmpd="sng" algn="ctr">
            <a:noFill/>
            <a:prstDash val="solid"/>
            <a:round/>
          </a:ln>
        </p:spPr>
        <p:txBody>
          <a:bodyPr vert="horz" wrap="square" lIns="91440" tIns="45720" rIns="91440" bIns="45720" anchor="t">
            <a:noAutofit/>
          </a:bodyPr>
          <a:lstStyle/>
          <a:p>
            <a:pPr marL="0" lvl="0" indent="0" algn="l">
              <a:lnSpc>
                <a:spcPct val="100000"/>
              </a:lnSpc>
              <a:spcBef>
                <a:spcPct val="20000"/>
              </a:spcBef>
              <a:spcAft>
                <a:spcPct val="0"/>
              </a:spcAft>
              <a:buNone/>
              <a:defRPr lang="ko-KR" altLang="en-US"/>
            </a:pPr>
            <a:r>
              <a:rPr xmlns:mc="http://schemas.openxmlformats.org/markup-compatibility/2006" xmlns:hp="http://schemas.haansoft.com/office/presentation/8.0" lang="en-US" sz="2400" b="0" i="0" mc:Ignorable="hp" hp:hslEmbossed="0">
                <a:solidFill>
                  <a:schemeClr val="tx2"/>
                </a:solidFill>
                <a:latin typeface="Arial"/>
                <a:sym typeface="Wingdings"/>
              </a:rPr>
              <a:t>Often need: </a:t>
            </a:r>
            <a:endParaRPr xmlns:mc="http://schemas.openxmlformats.org/markup-compatibility/2006" xmlns:hp="http://schemas.haansoft.com/office/presentation/8.0" lang="en-US" sz="2400" b="0" i="0" mc:Ignorable="hp" hp:hslEmbossed="0">
              <a:solidFill>
                <a:schemeClr val="tx2"/>
              </a:solidFill>
              <a:latin typeface="Arial"/>
              <a:sym typeface="Wingdings"/>
            </a:endParaRPr>
          </a:p>
          <a:p>
            <a:pPr marL="0" lvl="0" indent="0" algn="l">
              <a:lnSpc>
                <a:spcPct val="100000"/>
              </a:lnSpc>
              <a:spcBef>
                <a:spcPct val="20000"/>
              </a:spcBef>
              <a:spcAft>
                <a:spcPct val="0"/>
              </a:spcAft>
              <a:buClr>
                <a:schemeClr val="tx1"/>
              </a:buClr>
              <a:buSzPct val="70000"/>
              <a:buFont typeface="Wingdings"/>
              <a:buChar char="¢"/>
              <a:defRPr lang="ko-KR" altLang="en-US"/>
            </a:pPr>
            <a:r>
              <a:rPr xmlns:mc="http://schemas.openxmlformats.org/markup-compatibility/2006" xmlns:hp="http://schemas.haansoft.com/office/presentation/8.0" lang="en-US" sz="2400" b="0" i="0" mc:Ignorable="hp" hp:hslEmbossed="0">
                <a:solidFill>
                  <a:schemeClr val="tx2"/>
                </a:solidFill>
                <a:latin typeface="Arial"/>
                <a:sym typeface="Wingdings"/>
              </a:rPr>
              <a:t>Ghostwriters</a:t>
            </a:r>
            <a:endParaRPr xmlns:mc="http://schemas.openxmlformats.org/markup-compatibility/2006" xmlns:hp="http://schemas.haansoft.com/office/presentation/8.0" lang="en-US" sz="2400" b="0" i="0" mc:Ignorable="hp" hp:hslEmbossed="0">
              <a:solidFill>
                <a:schemeClr val="tx2"/>
              </a:solidFill>
              <a:latin typeface="Arial"/>
              <a:sym typeface="Wingdings"/>
            </a:endParaRPr>
          </a:p>
          <a:p>
            <a:pPr marL="0" lvl="0" indent="0" algn="l">
              <a:lnSpc>
                <a:spcPct val="100000"/>
              </a:lnSpc>
              <a:spcBef>
                <a:spcPct val="20000"/>
              </a:spcBef>
              <a:spcAft>
                <a:spcPct val="0"/>
              </a:spcAft>
              <a:buClr>
                <a:schemeClr val="tx1"/>
              </a:buClr>
              <a:buSzPct val="70000"/>
              <a:buFont typeface="Wingdings"/>
              <a:buChar char="¢"/>
              <a:defRPr lang="ko-KR" altLang="en-US"/>
            </a:pPr>
            <a:r>
              <a:rPr xmlns:mc="http://schemas.openxmlformats.org/markup-compatibility/2006" xmlns:hp="http://schemas.haansoft.com/office/presentation/8.0" lang="en-US" sz="2400" b="0" i="0" mc:Ignorable="hp" hp:hslEmbossed="0">
                <a:solidFill>
                  <a:schemeClr val="tx2"/>
                </a:solidFill>
                <a:latin typeface="Arial"/>
                <a:sym typeface="Wingdings"/>
              </a:rPr>
              <a:t>Heroic editors</a:t>
            </a:r>
            <a:endParaRPr xmlns:mc="http://schemas.openxmlformats.org/markup-compatibility/2006" xmlns:hp="http://schemas.haansoft.com/office/presentation/8.0" lang="en-US" sz="2400" b="0" i="0" mc:Ignorable="hp" hp:hslEmbossed="0">
              <a:solidFill>
                <a:schemeClr val="tx2"/>
              </a:solidFill>
              <a:latin typeface="Arial"/>
              <a:sym typeface="Wingdings"/>
            </a:endParaRPr>
          </a:p>
          <a:p>
            <a:pPr marL="0" lvl="0" indent="0" algn="l">
              <a:lnSpc>
                <a:spcPct val="100000"/>
              </a:lnSpc>
              <a:spcBef>
                <a:spcPct val="20000"/>
              </a:spcBef>
              <a:spcAft>
                <a:spcPct val="0"/>
              </a:spcAft>
              <a:buNone/>
              <a:defRPr lang="ko-KR" altLang="en-US"/>
            </a:pPr>
            <a:r>
              <a:rPr xmlns:mc="http://schemas.openxmlformats.org/markup-compatibility/2006" xmlns:hp="http://schemas.haansoft.com/office/presentation/8.0" lang="en-US" sz="2400" b="0" i="0" mc:Ignorable="hp" hp:hslEmbossed="0">
                <a:solidFill>
                  <a:schemeClr val="tx2"/>
                </a:solidFill>
                <a:latin typeface="Arial"/>
                <a:sym typeface="Wingdings"/>
              </a:rPr>
              <a:t>And on:</a:t>
            </a:r>
            <a:endParaRPr xmlns:mc="http://schemas.openxmlformats.org/markup-compatibility/2006" xmlns:hp="http://schemas.haansoft.com/office/presentation/8.0" lang="en-US" sz="2400" b="0" i="0" mc:Ignorable="hp" hp:hslEmbossed="0">
              <a:solidFill>
                <a:schemeClr val="tx2"/>
              </a:solidFill>
              <a:latin typeface="Arial"/>
              <a:sym typeface="Wingdings"/>
            </a:endParaRPr>
          </a:p>
          <a:p>
            <a:pPr marL="0" lvl="0" indent="0" algn="l">
              <a:lnSpc>
                <a:spcPct val="100000"/>
              </a:lnSpc>
              <a:spcBef>
                <a:spcPct val="20000"/>
              </a:spcBef>
              <a:spcAft>
                <a:spcPct val="0"/>
              </a:spcAft>
              <a:buClr>
                <a:schemeClr val="tx1"/>
              </a:buClr>
              <a:buSzPct val="70000"/>
              <a:buFont typeface="Wingdings"/>
              <a:buChar char="¢"/>
              <a:defRPr lang="ko-KR" altLang="en-US"/>
            </a:pPr>
            <a:r>
              <a:rPr xmlns:mc="http://schemas.openxmlformats.org/markup-compatibility/2006" xmlns:hp="http://schemas.haansoft.com/office/presentation/8.0" lang="en-US" sz="2400" b="0" i="0" mc:Ignorable="hp" hp:hslEmbossed="0">
                <a:solidFill>
                  <a:schemeClr val="tx2"/>
                </a:solidFill>
                <a:latin typeface="Arial"/>
                <a:sym typeface="Wingdings"/>
              </a:rPr>
              <a:t>Tighter margins</a:t>
            </a:r>
            <a:endParaRPr xmlns:mc="http://schemas.openxmlformats.org/markup-compatibility/2006" xmlns:hp="http://schemas.haansoft.com/office/presentation/8.0" lang="en-US" sz="2400" b="0" i="0" mc:Ignorable="hp" hp:hslEmbossed="0">
              <a:solidFill>
                <a:schemeClr val="tx2"/>
              </a:solidFill>
              <a:latin typeface="Arial"/>
              <a:sym typeface="Wingdings"/>
            </a:endParaRPr>
          </a:p>
          <a:p>
            <a:pPr marL="0" lvl="0" indent="0" algn="l">
              <a:lnSpc>
                <a:spcPct val="100000"/>
              </a:lnSpc>
              <a:spcBef>
                <a:spcPct val="20000"/>
              </a:spcBef>
              <a:spcAft>
                <a:spcPct val="0"/>
              </a:spcAft>
              <a:buClr>
                <a:schemeClr val="tx1"/>
              </a:buClr>
              <a:buSzPct val="70000"/>
              <a:buFont typeface="Wingdings"/>
              <a:buChar char="¢"/>
              <a:defRPr lang="ko-KR" altLang="en-US"/>
            </a:pPr>
            <a:r>
              <a:rPr xmlns:mc="http://schemas.openxmlformats.org/markup-compatibility/2006" xmlns:hp="http://schemas.haansoft.com/office/presentation/8.0" lang="en-US" sz="2400" b="0" i="0" mc:Ignorable="hp" hp:hslEmbossed="0">
                <a:solidFill>
                  <a:schemeClr val="tx2"/>
                </a:solidFill>
                <a:latin typeface="Arial"/>
                <a:sym typeface="Wingdings"/>
              </a:rPr>
              <a:t>With less time</a:t>
            </a:r>
            <a:endParaRPr xmlns:mc="http://schemas.openxmlformats.org/markup-compatibility/2006" xmlns:hp="http://schemas.haansoft.com/office/presentation/8.0" lang="en-US" sz="2400" b="0" i="0" mc:Ignorable="hp" hp:hslEmbossed="0">
              <a:solidFill>
                <a:schemeClr val="tx2"/>
              </a:solidFill>
              <a:latin typeface="Arial"/>
              <a:sym typeface="Wingdings"/>
            </a:endParaRPr>
          </a:p>
          <a:p>
            <a:pPr marL="0" lvl="0" indent="0" algn="l">
              <a:lnSpc>
                <a:spcPct val="100000"/>
              </a:lnSpc>
              <a:spcBef>
                <a:spcPct val="20000"/>
              </a:spcBef>
              <a:spcAft>
                <a:spcPct val="0"/>
              </a:spcAft>
              <a:buClr>
                <a:schemeClr val="tx1"/>
              </a:buClr>
              <a:buSzPct val="70000"/>
              <a:buFont typeface="Wingdings"/>
              <a:buChar char="¢"/>
              <a:defRPr lang="ko-KR" altLang="en-US"/>
            </a:pPr>
            <a:endParaRPr xmlns:mc="http://schemas.openxmlformats.org/markup-compatibility/2006" xmlns:hp="http://schemas.haansoft.com/office/presentation/8.0" lang="en-US" altLang="en-US" sz="2800" b="0" i="0" mc:Ignorable="hp" hp:hslEmbossed="0">
              <a:solidFill>
                <a:schemeClr val="tx2"/>
              </a:solidFill>
              <a:latin typeface="Arial"/>
              <a:sym typeface="Wingdings"/>
            </a:endParaRPr>
          </a:p>
          <a:p>
            <a:pPr marL="0" lvl="0" indent="0" algn="l">
              <a:lnSpc>
                <a:spcPct val="100000"/>
              </a:lnSpc>
              <a:spcBef>
                <a:spcPct val="20000"/>
              </a:spcBef>
              <a:spcAft>
                <a:spcPct val="0"/>
              </a:spcAft>
              <a:buClr>
                <a:schemeClr val="tx1"/>
              </a:buClr>
              <a:buSzPct val="70000"/>
              <a:buFont typeface="Wingdings"/>
              <a:buChar char="¢"/>
              <a:defRPr lang="ko-KR" altLang="en-US"/>
            </a:pPr>
            <a:endParaRPr xmlns:mc="http://schemas.openxmlformats.org/markup-compatibility/2006" xmlns:hp="http://schemas.haansoft.com/office/presentation/8.0" lang="en-US" altLang="en-US" sz="2800" b="0" i="0" mc:Ignorable="hp" hp:hslEmbossed="0">
              <a:solidFill>
                <a:schemeClr val="tx2"/>
              </a:solidFill>
              <a:latin typeface="Arial"/>
              <a:sym typeface="Wingdings"/>
            </a:endParaRPr>
          </a:p>
        </p:txBody>
      </p:sp>
      <p:pic>
        <p:nvPicPr>
          <p:cNvPr id="25604" name="" descr="Picture 5"/>
          <p:cNvPicPr/>
          <p:nvPr/>
        </p:nvPicPr>
        <p:blipFill rotWithShape="1">
          <a:blip r:embed="rId3">
            <a:lum/>
          </a:blip>
          <a:stretch>
            <a:fillRect/>
          </a:stretch>
        </p:blipFill>
        <p:spPr>
          <a:xfrm>
            <a:off x="5323709" y="1683540"/>
            <a:ext cx="3306666" cy="4756704"/>
          </a:xfrm>
          <a:prstGeom prst="rect">
            <a:avLst/>
          </a:prstGeom>
          <a:noFill/>
          <a:ln w="25400" cap="flat" cmpd="sng" algn="ctr">
            <a:noFill/>
            <a:prstDash val="solid"/>
            <a:round/>
          </a:ln>
        </p:spPr>
      </p:pic>
      <p:sp>
        <p:nvSpPr>
          <p:cNvPr id="25605" name=""/>
          <p:cNvSpPr/>
          <p:nvPr/>
        </p:nvSpPr>
        <p:spPr>
          <a:xfrm rot="1980000" flipH="1">
            <a:off x="4334255" y="5365027"/>
            <a:ext cx="770301" cy="941770"/>
          </a:xfrm>
          <a:custGeom>
            <a:avLst/>
            <a:gdLst/>
            <a:rect l="l" t="t" r="r" b="b"/>
            <a:pathLst>
              <a:path w="769937" h="941387" stroke="0">
                <a:moveTo>
                  <a:pt x="415463" y="1479"/>
                </a:moveTo>
                <a:cubicBezTo>
                  <a:pt x="543417" y="13911"/>
                  <a:pt x="657886" y="103497"/>
                  <a:pt x="720696" y="240363"/>
                </a:cubicBezTo>
                <a:cubicBezTo>
                  <a:pt x="769125" y="345892"/>
                  <a:pt x="782455" y="470171"/>
                  <a:pt x="757916" y="587399"/>
                </a:cubicBezTo>
                <a:lnTo>
                  <a:pt x="384969" y="470694"/>
                </a:lnTo>
                <a:lnTo>
                  <a:pt x="415463" y="1479"/>
                </a:lnTo>
                <a:close/>
              </a:path>
              <a:path w="769937" h="941387" fill="none">
                <a:moveTo>
                  <a:pt x="415463" y="1479"/>
                </a:moveTo>
                <a:cubicBezTo>
                  <a:pt x="543417" y="13911"/>
                  <a:pt x="657886" y="103497"/>
                  <a:pt x="720696" y="240363"/>
                </a:cubicBezTo>
                <a:cubicBezTo>
                  <a:pt x="769125" y="345892"/>
                  <a:pt x="782455" y="470171"/>
                  <a:pt x="757916" y="587399"/>
                </a:cubicBezTo>
              </a:path>
            </a:pathLst>
          </a:custGeom>
          <a:noFill/>
          <a:ln w="25404" cap="flat" cmpd="sng" algn="ctr">
            <a:solidFill>
              <a:schemeClr val="accent1"/>
            </a:solidFill>
            <a:prstDash val="solid"/>
            <a:round/>
            <a:headEnd type="triangle" w="med" len="med"/>
          </a:ln>
          <a:effectLst>
            <a:outerShdw dist="19988" dir="5400000" algn="br">
              <a:srgbClr val="000000">
                <a:alpha val="37000"/>
              </a:srgbClr>
            </a:outerShdw>
          </a:effectLst>
        </p:spPr>
      </p:sp>
      <p:sp>
        <p:nvSpPr>
          <p:cNvPr id="25606" name=""/>
          <p:cNvSpPr txBox="1"/>
          <p:nvPr/>
        </p:nvSpPr>
        <p:spPr>
          <a:xfrm>
            <a:off x="2341054" y="5916120"/>
            <a:ext cx="2738098" cy="522505"/>
          </a:xfrm>
          <a:prstGeom prst="rect">
            <a:avLst/>
          </a:prstGeom>
          <a:noFill/>
          <a:ln w="25400" cap="flat" cmpd="sng" algn="ctr">
            <a:noFill/>
            <a:prstDash val="solid"/>
            <a:round/>
          </a:ln>
        </p:spPr>
        <p:txBody>
          <a:bodyPr vert="horz" wrap="square" lIns="90000" tIns="46800" rIns="90000" bIns="4680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en-US" sz="1400" b="1" i="0" mc:Ignorable="hp" hp:hslEmbossed="0">
                <a:solidFill>
                  <a:srgbClr val="7f7f7f">
                    <a:alpha val="100000"/>
                  </a:srgbClr>
                </a:solidFill>
                <a:latin typeface="Arial"/>
                <a:ea typeface="Wingdings"/>
                <a:sym typeface="Wingdings"/>
              </a:rPr>
              <a:t>Tiger Woods and Adam Scott’s caddy</a:t>
            </a:r>
            <a:endParaRPr xmlns:mc="http://schemas.openxmlformats.org/markup-compatibility/2006" xmlns:hp="http://schemas.haansoft.com/office/presentation/8.0" lang="en-US" sz="1400" b="1" i="0" mc:Ignorable="hp" hp:hslEmbossed="0">
              <a:solidFill>
                <a:srgbClr val="7f7f7f">
                  <a:alpha val="100000"/>
                </a:srgbClr>
              </a:solidFill>
              <a:latin typeface="Arial"/>
              <a:ea typeface="Wingdings"/>
              <a:sym typeface="Wingdings"/>
            </a:endParaRPr>
          </a:p>
        </p:txBody>
      </p:sp>
    </p:spTree>
  </p:cSld>
  <p:clrMapOvr>
    <a:masterClrMapping/>
  </p:clrMapOvr>
  <p:transition xmlns:mc="http://schemas.openxmlformats.org/markup-compatibility/2006" xmlns:hp="http://schemas.haansoft.com/office/presentation/8.0" mc:Ignorable="hp" hp:hslDur="500"/>
</p:sld>
</file>

<file path=ppt/slides/slide22.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6626" name="제목 1"/>
          <p:cNvSpPr>
            <a:spLocks noGrp="1"/>
          </p:cNvSpPr>
          <p:nvPr>
            <p:ph type="title" idx="0"/>
          </p:nvPr>
        </p:nvSpPr>
        <p:spPr>
          <a:xfrm>
            <a:off x="1524689" y="190565"/>
            <a:ext cx="7013559" cy="1527871"/>
          </a:xfrm>
          <a:solidFill>
            <a:srgbClr val="ffffff"/>
          </a:solidFill>
          <a:ln w="25400" cap="flat" cmpd="sng" algn="ctr">
            <a:noFill/>
            <a:prstDash val="solid"/>
            <a:round/>
          </a:ln>
        </p:spPr>
        <p:txBody>
          <a:bodyPr vert="horz" wrap="square" lIns="91440" tIns="45720" rIns="91440" bIns="45720" anchor="ctr">
            <a:noAutofit/>
          </a:bodyPr>
          <a:lstStyle/>
          <a:p>
            <a:pPr lvl="0" algn="l">
              <a:lnSpc>
                <a:spcPct val="100000"/>
              </a:lnSpc>
              <a:spcBef>
                <a:spcPct val="0"/>
              </a:spcBef>
              <a:spcAft>
                <a:spcPct val="0"/>
              </a:spcAft>
              <a:buNone/>
              <a:defRPr lang="ko-KR" altLang="en-US"/>
            </a:pPr>
            <a:r>
              <a:rPr xmlns:mc="http://schemas.openxmlformats.org/markup-compatibility/2006" xmlns:hp="http://schemas.haansoft.com/office/presentation/8.0" lang="en-US" sz="3600" b="0" i="0" mc:Ignorable="hp" hp:hslEmbossed="0">
                <a:solidFill>
                  <a:schemeClr val="tx2"/>
                </a:solidFill>
                <a:latin typeface="Arial"/>
                <a:sym typeface="Wingdings"/>
              </a:rPr>
              <a:t>Proteur publishers </a:t>
            </a:r>
            <a:br>
              <a:rPr xmlns:mc="http://schemas.openxmlformats.org/markup-compatibility/2006" xmlns:hp="http://schemas.haansoft.com/office/presentation/8.0" lang="en-US" sz="3600" b="0" i="0" mc:Ignorable="hp" hp:hslEmbossed="0">
                <a:solidFill>
                  <a:schemeClr val="tx2"/>
                </a:solidFill>
                <a:latin typeface="Arial"/>
                <a:sym typeface="Wingdings"/>
              </a:rPr>
            </a:br>
            <a:r>
              <a:rPr xmlns:mc="http://schemas.openxmlformats.org/markup-compatibility/2006" xmlns:hp="http://schemas.haansoft.com/office/presentation/8.0" lang="en-US" sz="3600" b="0" i="0" mc:Ignorable="hp" hp:hslEmbossed="0">
                <a:solidFill>
                  <a:schemeClr val="tx2"/>
                </a:solidFill>
                <a:latin typeface="Arial"/>
                <a:sym typeface="Wingdings"/>
              </a:rPr>
              <a:t>(authors who self-publish)</a:t>
            </a:r>
            <a:endParaRPr xmlns:mc="http://schemas.openxmlformats.org/markup-compatibility/2006" xmlns:hp="http://schemas.haansoft.com/office/presentation/8.0" lang="en-US" sz="3600" b="0" i="0" mc:Ignorable="hp" hp:hslEmbossed="0">
              <a:solidFill>
                <a:schemeClr val="tx2"/>
              </a:solidFill>
              <a:latin typeface="Arial"/>
              <a:sym typeface="Wingdings"/>
            </a:endParaRPr>
          </a:p>
        </p:txBody>
      </p:sp>
      <p:sp>
        <p:nvSpPr>
          <p:cNvPr id="26627" name="내용 개체 틀 2"/>
          <p:cNvSpPr>
            <a:spLocks noGrp="1"/>
          </p:cNvSpPr>
          <p:nvPr>
            <p:ph sz="half" idx="1"/>
          </p:nvPr>
        </p:nvSpPr>
        <p:spPr>
          <a:xfrm>
            <a:off x="1548530" y="1916986"/>
            <a:ext cx="3430564" cy="4116666"/>
          </a:xfrm>
          <a:noFill/>
          <a:ln w="25400" cap="flat" cmpd="sng" algn="ctr">
            <a:noFill/>
            <a:prstDash val="solid"/>
            <a:round/>
          </a:ln>
        </p:spPr>
        <p:txBody>
          <a:bodyPr vert="horz" wrap="square" lIns="91440" tIns="45720" rIns="91440" bIns="45720" anchor="t">
            <a:noAutofit/>
          </a:bodyPr>
          <a:lstStyle/>
          <a:p>
            <a:pPr lvl="0" algn="l">
              <a:lnSpc>
                <a:spcPct val="100000"/>
              </a:lnSpc>
              <a:spcBef>
                <a:spcPct val="20000"/>
              </a:spcBef>
              <a:spcAft>
                <a:spcPct val="0"/>
              </a:spcAft>
              <a:buClr>
                <a:schemeClr val="tx1"/>
              </a:buClr>
              <a:buSzPct val="70000"/>
              <a:buFont typeface="Wingdings"/>
              <a:buChar char="¢"/>
              <a:defRPr lang="ko-KR" altLang="en-US"/>
            </a:pPr>
            <a:r>
              <a:rPr xmlns:mc="http://schemas.openxmlformats.org/markup-compatibility/2006" xmlns:hp="http://schemas.haansoft.com/office/presentation/8.0" lang="en-US" sz="2800" b="0" i="0" mc:Ignorable="hp" hp:hslEmbossed="0">
                <a:solidFill>
                  <a:schemeClr val="tx2"/>
                </a:solidFill>
                <a:latin typeface="Arial"/>
                <a:sym typeface="Wingdings"/>
              </a:rPr>
              <a:t>85 publishers registered in NZ</a:t>
            </a:r>
            <a:endParaRPr xmlns:mc="http://schemas.openxmlformats.org/markup-compatibility/2006" xmlns:hp="http://schemas.haansoft.com/office/presentation/8.0" lang="en-US" sz="2800" b="0" i="0" mc:Ignorable="hp" hp:hslEmbossed="0">
              <a:solidFill>
                <a:schemeClr val="tx2"/>
              </a:solidFill>
              <a:latin typeface="Arial"/>
              <a:sym typeface="Wingdings"/>
            </a:endParaRPr>
          </a:p>
          <a:p>
            <a:pPr lvl="0" algn="l">
              <a:lnSpc>
                <a:spcPct val="100000"/>
              </a:lnSpc>
              <a:spcBef>
                <a:spcPct val="20000"/>
              </a:spcBef>
              <a:spcAft>
                <a:spcPct val="0"/>
              </a:spcAft>
              <a:buClr>
                <a:schemeClr val="tx1"/>
              </a:buClr>
              <a:buSzPct val="70000"/>
              <a:buFont typeface="Wingdings"/>
              <a:buChar char="¢"/>
              <a:defRPr lang="ko-KR" altLang="en-US"/>
            </a:pPr>
            <a:r>
              <a:rPr xmlns:mc="http://schemas.openxmlformats.org/markup-compatibility/2006" xmlns:hp="http://schemas.haansoft.com/office/presentation/8.0" lang="en-US" sz="2800" b="0" i="0" mc:Ignorable="hp" hp:hslEmbossed="0">
                <a:solidFill>
                  <a:schemeClr val="tx2"/>
                </a:solidFill>
                <a:latin typeface="Arial"/>
                <a:sym typeface="Wingdings"/>
              </a:rPr>
              <a:t>Big brand authors</a:t>
            </a:r>
            <a:endParaRPr xmlns:mc="http://schemas.openxmlformats.org/markup-compatibility/2006" xmlns:hp="http://schemas.haansoft.com/office/presentation/8.0" lang="en-US" sz="2800" b="0" i="0" mc:Ignorable="hp" hp:hslEmbossed="0">
              <a:solidFill>
                <a:schemeClr val="tx2"/>
              </a:solidFill>
              <a:latin typeface="Arial"/>
              <a:sym typeface="Wingdings"/>
            </a:endParaRPr>
          </a:p>
          <a:p>
            <a:pPr lvl="0" algn="l">
              <a:lnSpc>
                <a:spcPct val="100000"/>
              </a:lnSpc>
              <a:spcBef>
                <a:spcPct val="20000"/>
              </a:spcBef>
              <a:spcAft>
                <a:spcPct val="0"/>
              </a:spcAft>
              <a:buClr>
                <a:schemeClr val="tx1"/>
              </a:buClr>
              <a:buSzPct val="70000"/>
              <a:buFont typeface="Wingdings"/>
              <a:buChar char="¢"/>
              <a:defRPr lang="ko-KR" altLang="en-US"/>
            </a:pPr>
            <a:r>
              <a:rPr xmlns:mc="http://schemas.openxmlformats.org/markup-compatibility/2006" xmlns:hp="http://schemas.haansoft.com/office/presentation/8.0" lang="en-US" sz="2800" b="0" i="0" mc:Ignorable="hp" hp:hslEmbossed="0">
                <a:solidFill>
                  <a:schemeClr val="tx2"/>
                </a:solidFill>
                <a:latin typeface="Arial"/>
                <a:sym typeface="Wingdings"/>
              </a:rPr>
              <a:t>Chefs</a:t>
            </a:r>
            <a:endParaRPr xmlns:mc="http://schemas.openxmlformats.org/markup-compatibility/2006" xmlns:hp="http://schemas.haansoft.com/office/presentation/8.0" lang="en-US" sz="2800" b="0" i="0" mc:Ignorable="hp" hp:hslEmbossed="0">
              <a:solidFill>
                <a:schemeClr val="tx2"/>
              </a:solidFill>
              <a:latin typeface="Arial"/>
              <a:sym typeface="Wingdings"/>
            </a:endParaRPr>
          </a:p>
          <a:p>
            <a:pPr lvl="0" algn="l">
              <a:lnSpc>
                <a:spcPct val="100000"/>
              </a:lnSpc>
              <a:spcBef>
                <a:spcPct val="20000"/>
              </a:spcBef>
              <a:spcAft>
                <a:spcPct val="0"/>
              </a:spcAft>
              <a:buClr>
                <a:schemeClr val="tx1"/>
              </a:buClr>
              <a:buSzPct val="70000"/>
              <a:buFont typeface="Wingdings"/>
              <a:buChar char="¢"/>
              <a:defRPr lang="ko-KR" altLang="en-US"/>
            </a:pPr>
            <a:r>
              <a:rPr xmlns:mc="http://schemas.openxmlformats.org/markup-compatibility/2006" xmlns:hp="http://schemas.haansoft.com/office/presentation/8.0" lang="en-US" sz="2800" b="0" i="0" mc:Ignorable="hp" hp:hslEmbossed="0">
                <a:solidFill>
                  <a:schemeClr val="tx2"/>
                </a:solidFill>
                <a:latin typeface="Arial"/>
                <a:sym typeface="Wingdings"/>
              </a:rPr>
              <a:t>Niches</a:t>
            </a:r>
            <a:endParaRPr xmlns:mc="http://schemas.openxmlformats.org/markup-compatibility/2006" xmlns:hp="http://schemas.haansoft.com/office/presentation/8.0" lang="en-US" sz="2800" b="0" i="0" mc:Ignorable="hp" hp:hslEmbossed="0">
              <a:solidFill>
                <a:schemeClr val="tx2"/>
              </a:solidFill>
              <a:latin typeface="Arial"/>
              <a:sym typeface="Wingdings"/>
            </a:endParaRPr>
          </a:p>
          <a:p>
            <a:pPr lvl="0" algn="l">
              <a:lnSpc>
                <a:spcPct val="100000"/>
              </a:lnSpc>
              <a:spcBef>
                <a:spcPct val="20000"/>
              </a:spcBef>
              <a:spcAft>
                <a:spcPct val="0"/>
              </a:spcAft>
              <a:buClr>
                <a:schemeClr val="tx1"/>
              </a:buClr>
              <a:buSzPct val="70000"/>
              <a:buFont typeface="Wingdings"/>
              <a:buChar char="¢"/>
              <a:defRPr lang="ko-KR" altLang="en-US"/>
            </a:pPr>
            <a:r>
              <a:rPr xmlns:mc="http://schemas.openxmlformats.org/markup-compatibility/2006" xmlns:hp="http://schemas.haansoft.com/office/presentation/8.0" lang="en-US" sz="2800" b="0" i="0" mc:Ignorable="hp" hp:hslEmbossed="0">
                <a:solidFill>
                  <a:schemeClr val="tx2"/>
                </a:solidFill>
                <a:latin typeface="Arial"/>
                <a:sym typeface="Wingdings"/>
              </a:rPr>
              <a:t>Fiction</a:t>
            </a:r>
            <a:endParaRPr xmlns:mc="http://schemas.openxmlformats.org/markup-compatibility/2006" xmlns:hp="http://schemas.haansoft.com/office/presentation/8.0" lang="en-US" sz="2800" b="0" i="0" mc:Ignorable="hp" hp:hslEmbossed="0">
              <a:solidFill>
                <a:schemeClr val="tx2"/>
              </a:solidFill>
              <a:latin typeface="Arial"/>
              <a:sym typeface="Wingdings"/>
            </a:endParaRPr>
          </a:p>
          <a:p>
            <a:pPr lvl="0" algn="l">
              <a:lnSpc>
                <a:spcPct val="100000"/>
              </a:lnSpc>
              <a:spcBef>
                <a:spcPct val="20000"/>
              </a:spcBef>
              <a:spcAft>
                <a:spcPct val="0"/>
              </a:spcAft>
              <a:buClr>
                <a:schemeClr val="tx1"/>
              </a:buClr>
              <a:buSzPct val="70000"/>
              <a:buFont typeface="Wingdings"/>
              <a:buChar char="¢"/>
              <a:defRPr lang="ko-KR" altLang="en-US"/>
            </a:pPr>
            <a:endParaRPr xmlns:mc="http://schemas.openxmlformats.org/markup-compatibility/2006" xmlns:hp="http://schemas.haansoft.com/office/presentation/8.0" lang="en-US" altLang="en-US" sz="2800" b="0" i="0" mc:Ignorable="hp" hp:hslEmbossed="0">
              <a:solidFill>
                <a:schemeClr val="tx2"/>
              </a:solidFill>
              <a:latin typeface="Arial"/>
              <a:sym typeface="Wingdings"/>
            </a:endParaRPr>
          </a:p>
        </p:txBody>
      </p:sp>
      <p:pic>
        <p:nvPicPr>
          <p:cNvPr id="26628" name="" descr="Picture 2"/>
          <p:cNvPicPr/>
          <p:nvPr/>
        </p:nvPicPr>
        <p:blipFill rotWithShape="1">
          <a:blip r:embed="rId3">
            <a:lum/>
          </a:blip>
          <a:stretch>
            <a:fillRect/>
          </a:stretch>
        </p:blipFill>
        <p:spPr>
          <a:xfrm>
            <a:off x="5422202" y="1597777"/>
            <a:ext cx="3195498" cy="4481939"/>
          </a:xfrm>
          <a:prstGeom prst="rect">
            <a:avLst/>
          </a:prstGeom>
          <a:noFill/>
          <a:ln w="25400" cap="flat" cmpd="sng" algn="ctr">
            <a:noFill/>
            <a:prstDash val="solid"/>
            <a:round/>
          </a:ln>
        </p:spPr>
      </p:pic>
      <p:sp>
        <p:nvSpPr>
          <p:cNvPr id="26629" name=""/>
          <p:cNvSpPr/>
          <p:nvPr/>
        </p:nvSpPr>
        <p:spPr>
          <a:xfrm rot="1980000" flipH="1">
            <a:off x="4405724" y="4890150"/>
            <a:ext cx="770301" cy="941770"/>
          </a:xfrm>
          <a:custGeom>
            <a:avLst/>
            <a:gdLst/>
            <a:rect l="l" t="t" r="r" b="b"/>
            <a:pathLst>
              <a:path w="769937" h="941387" stroke="0">
                <a:moveTo>
                  <a:pt x="415463" y="1479"/>
                </a:moveTo>
                <a:cubicBezTo>
                  <a:pt x="543417" y="13911"/>
                  <a:pt x="657886" y="103497"/>
                  <a:pt x="720696" y="240363"/>
                </a:cubicBezTo>
                <a:cubicBezTo>
                  <a:pt x="769125" y="345892"/>
                  <a:pt x="782455" y="470171"/>
                  <a:pt x="757916" y="587399"/>
                </a:cubicBezTo>
                <a:lnTo>
                  <a:pt x="384969" y="470694"/>
                </a:lnTo>
                <a:lnTo>
                  <a:pt x="415463" y="1479"/>
                </a:lnTo>
                <a:close/>
              </a:path>
              <a:path w="769937" h="941387" fill="none">
                <a:moveTo>
                  <a:pt x="415463" y="1479"/>
                </a:moveTo>
                <a:cubicBezTo>
                  <a:pt x="543417" y="13911"/>
                  <a:pt x="657886" y="103497"/>
                  <a:pt x="720696" y="240363"/>
                </a:cubicBezTo>
                <a:cubicBezTo>
                  <a:pt x="769125" y="345892"/>
                  <a:pt x="782455" y="470171"/>
                  <a:pt x="757916" y="587399"/>
                </a:cubicBezTo>
              </a:path>
            </a:pathLst>
          </a:custGeom>
          <a:noFill/>
          <a:ln w="25404" cap="flat" cmpd="sng" algn="ctr">
            <a:solidFill>
              <a:schemeClr val="accent1"/>
            </a:solidFill>
            <a:prstDash val="solid"/>
            <a:round/>
            <a:headEnd type="triangle" w="med" len="med"/>
          </a:ln>
          <a:effectLst>
            <a:outerShdw dist="19988" dir="5400000" algn="br">
              <a:srgbClr val="000000">
                <a:alpha val="37000"/>
              </a:srgbClr>
            </a:outerShdw>
          </a:effectLst>
        </p:spPr>
      </p:sp>
      <p:sp>
        <p:nvSpPr>
          <p:cNvPr id="26630" name=""/>
          <p:cNvSpPr txBox="1"/>
          <p:nvPr/>
        </p:nvSpPr>
        <p:spPr>
          <a:xfrm>
            <a:off x="2514143" y="5485687"/>
            <a:ext cx="2738097" cy="819038"/>
          </a:xfrm>
          <a:prstGeom prst="rect">
            <a:avLst/>
          </a:prstGeom>
          <a:noFill/>
          <a:ln w="25400" cap="flat" cmpd="sng" algn="ctr">
            <a:noFill/>
            <a:prstDash val="solid"/>
            <a:round/>
          </a:ln>
        </p:spPr>
        <p:txBody>
          <a:bodyPr vert="horz" wrap="square" lIns="90000" tIns="46800" rIns="90000" bIns="4680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en-US" sz="1600" b="1" i="0" mc:Ignorable="hp" hp:hslEmbossed="0">
                <a:solidFill>
                  <a:srgbClr val="7f7f7f">
                    <a:alpha val="100000"/>
                  </a:srgbClr>
                </a:solidFill>
                <a:latin typeface="Arial"/>
                <a:ea typeface="Wingdings"/>
                <a:sym typeface="Wingdings"/>
              </a:rPr>
              <a:t>Annabel Langbein </a:t>
            </a:r>
            <a:endParaRPr xmlns:mc="http://schemas.openxmlformats.org/markup-compatibility/2006" xmlns:hp="http://schemas.haansoft.com/office/presentation/8.0" lang="en-US" sz="1600" b="1" i="0" mc:Ignorable="hp" hp:hslEmbossed="0">
              <a:solidFill>
                <a:srgbClr val="7f7f7f">
                  <a:alpha val="100000"/>
                </a:srgbClr>
              </a:solidFill>
              <a:latin typeface="Arial"/>
              <a:ea typeface="Wingdings"/>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en-US" sz="1600" b="1" i="0" mc:Ignorable="hp" hp:hslEmbossed="0">
                <a:solidFill>
                  <a:srgbClr val="7f7f7f">
                    <a:alpha val="100000"/>
                  </a:srgbClr>
                </a:solidFill>
                <a:latin typeface="Arial"/>
                <a:ea typeface="Wingdings"/>
                <a:sym typeface="Wingdings"/>
              </a:rPr>
              <a:t>sells cookbooks in 70 countries</a:t>
            </a:r>
            <a:endParaRPr xmlns:mc="http://schemas.openxmlformats.org/markup-compatibility/2006" xmlns:hp="http://schemas.haansoft.com/office/presentation/8.0" lang="en-US" sz="1600" b="1" i="0" mc:Ignorable="hp" hp:hslEmbossed="0">
              <a:solidFill>
                <a:srgbClr val="7f7f7f">
                  <a:alpha val="100000"/>
                </a:srgbClr>
              </a:solidFill>
              <a:latin typeface="Arial"/>
              <a:ea typeface="Wingdings"/>
              <a:sym typeface="Wingdings"/>
            </a:endParaRPr>
          </a:p>
        </p:txBody>
      </p:sp>
    </p:spTree>
  </p:cSld>
  <p:clrMapOvr>
    <a:masterClrMapping/>
  </p:clrMapOvr>
  <p:transition xmlns:mc="http://schemas.openxmlformats.org/markup-compatibility/2006" xmlns:hp="http://schemas.haansoft.com/office/presentation/8.0" mc:Ignorable="hp" hp:hslDur="500"/>
</p:sld>
</file>

<file path=ppt/slides/slide23.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7650" name="제목 1"/>
          <p:cNvSpPr>
            <a:spLocks noGrp="1"/>
          </p:cNvSpPr>
          <p:nvPr>
            <p:ph type="title" idx="0"/>
          </p:nvPr>
        </p:nvSpPr>
        <p:spPr>
          <a:xfrm>
            <a:off x="1619999" y="274764"/>
            <a:ext cx="8233332" cy="1143502"/>
          </a:xfrm>
          <a:solidFill>
            <a:srgbClr val="ffffff"/>
          </a:solidFill>
          <a:ln w="25400" cap="flat" cmpd="sng" algn="ctr">
            <a:noFill/>
            <a:prstDash val="solid"/>
            <a:round/>
          </a:ln>
        </p:spPr>
        <p:txBody>
          <a:bodyPr vert="horz" wrap="square" lIns="91440" tIns="45720" rIns="91440" bIns="45720" anchor="ctr">
            <a:noAutofit/>
          </a:bodyPr>
          <a:lstStyle/>
          <a:p>
            <a:pPr lvl="0" algn="l">
              <a:lnSpc>
                <a:spcPct val="100000"/>
              </a:lnSpc>
              <a:spcBef>
                <a:spcPct val="0"/>
              </a:spcBef>
              <a:spcAft>
                <a:spcPct val="0"/>
              </a:spcAft>
              <a:buNone/>
              <a:defRPr lang="ko-KR" altLang="en-US"/>
            </a:pPr>
            <a:r>
              <a:rPr xmlns:mc="http://schemas.openxmlformats.org/markup-compatibility/2006" xmlns:hp="http://schemas.haansoft.com/office/presentation/8.0" lang="en-US" sz="4200" b="0" i="0" mc:Ignorable="hp" hp:hslEmbossed="0">
                <a:solidFill>
                  <a:schemeClr val="tx2"/>
                </a:solidFill>
                <a:latin typeface="Arial"/>
                <a:sym typeface="Wingdings"/>
              </a:rPr>
              <a:t>Publishing professionals </a:t>
            </a:r>
            <a:br>
              <a:rPr xmlns:mc="http://schemas.openxmlformats.org/markup-compatibility/2006" xmlns:hp="http://schemas.haansoft.com/office/presentation/8.0" lang="en-US" sz="4200" b="0" i="0" mc:Ignorable="hp" hp:hslEmbossed="0">
                <a:solidFill>
                  <a:schemeClr val="tx2"/>
                </a:solidFill>
                <a:latin typeface="Arial"/>
                <a:sym typeface="Wingdings"/>
              </a:rPr>
            </a:br>
            <a:r>
              <a:rPr xmlns:mc="http://schemas.openxmlformats.org/markup-compatibility/2006" xmlns:hp="http://schemas.haansoft.com/office/presentation/8.0" lang="en-US" sz="4200" b="0" i="0" mc:Ignorable="hp" hp:hslEmbossed="0">
                <a:solidFill>
                  <a:schemeClr val="tx2"/>
                </a:solidFill>
                <a:latin typeface="Arial"/>
                <a:sym typeface="Wingdings"/>
              </a:rPr>
              <a:t>who start a small press</a:t>
            </a:r>
            <a:endParaRPr xmlns:mc="http://schemas.openxmlformats.org/markup-compatibility/2006" xmlns:hp="http://schemas.haansoft.com/office/presentation/8.0" lang="en-US" sz="4200" b="0" i="0" mc:Ignorable="hp" hp:hslEmbossed="0">
              <a:solidFill>
                <a:schemeClr val="tx2"/>
              </a:solidFill>
              <a:latin typeface="Arial"/>
              <a:sym typeface="Wingdings"/>
            </a:endParaRPr>
          </a:p>
        </p:txBody>
      </p:sp>
      <p:sp>
        <p:nvSpPr>
          <p:cNvPr id="27651" name="내용 개체 틀 2"/>
          <p:cNvSpPr>
            <a:spLocks noGrp="1"/>
          </p:cNvSpPr>
          <p:nvPr>
            <p:ph sz="half" idx="1"/>
          </p:nvPr>
        </p:nvSpPr>
        <p:spPr>
          <a:xfrm>
            <a:off x="468512" y="2071035"/>
            <a:ext cx="4042014" cy="640037"/>
          </a:xfrm>
          <a:solidFill>
            <a:srgbClr val="ffffff"/>
          </a:solidFill>
          <a:ln w="25400" cap="flat" cmpd="sng" algn="ctr">
            <a:noFill/>
            <a:prstDash val="solid"/>
            <a:round/>
          </a:ln>
        </p:spPr>
        <p:txBody>
          <a:bodyPr vert="horz" wrap="square" lIns="91440" tIns="45720" rIns="91440" bIns="45720" anchor="b">
            <a:noAutofit/>
          </a:bodyPr>
          <a:lstStyle/>
          <a:p>
            <a:pPr marL="0" lvl="0" indent="0" algn="l">
              <a:lnSpc>
                <a:spcPct val="100000"/>
              </a:lnSpc>
              <a:spcBef>
                <a:spcPct val="20000"/>
              </a:spcBef>
              <a:spcAft>
                <a:spcPct val="0"/>
              </a:spcAft>
              <a:buNone/>
              <a:defRPr lang="ko-KR" altLang="en-US"/>
            </a:pPr>
            <a:r>
              <a:rPr xmlns:mc="http://schemas.openxmlformats.org/markup-compatibility/2006" xmlns:hp="http://schemas.haansoft.com/office/presentation/8.0" lang="en-US" sz="2400" b="1" i="0" mc:Ignorable="hp" hp:hslEmbossed="0">
                <a:solidFill>
                  <a:schemeClr val="tx2"/>
                </a:solidFill>
                <a:latin typeface="Arial"/>
                <a:sym typeface="Wingdings"/>
              </a:rPr>
              <a:t>Can do one part of the process very well</a:t>
            </a:r>
            <a:endParaRPr xmlns:mc="http://schemas.openxmlformats.org/markup-compatibility/2006" xmlns:hp="http://schemas.haansoft.com/office/presentation/8.0" lang="en-US" sz="2400" b="1" i="0" mc:Ignorable="hp" hp:hslEmbossed="0">
              <a:solidFill>
                <a:schemeClr val="tx2"/>
              </a:solidFill>
              <a:latin typeface="Arial"/>
              <a:sym typeface="Wingdings"/>
            </a:endParaRPr>
          </a:p>
        </p:txBody>
      </p:sp>
      <p:sp>
        <p:nvSpPr>
          <p:cNvPr id="27652" name="내용 개체 틀 3"/>
          <p:cNvSpPr>
            <a:spLocks noGrp="1"/>
          </p:cNvSpPr>
          <p:nvPr>
            <p:ph sz="half" idx="2"/>
          </p:nvPr>
        </p:nvSpPr>
        <p:spPr>
          <a:xfrm>
            <a:off x="468512" y="2782542"/>
            <a:ext cx="4042014" cy="3953125"/>
          </a:xfrm>
          <a:noFill/>
          <a:ln w="25400" cap="flat" cmpd="sng" algn="ctr">
            <a:noFill/>
            <a:prstDash val="solid"/>
            <a:round/>
          </a:ln>
        </p:spPr>
        <p:txBody>
          <a:bodyPr vert="horz" wrap="square" lIns="91440" tIns="45720" rIns="91440" bIns="45720" anchor="t">
            <a:noAutofit/>
          </a:bodyPr>
          <a:lstStyle/>
          <a:p>
            <a:pPr lvl="0" algn="l">
              <a:lnSpc>
                <a:spcPct val="100000"/>
              </a:lnSpc>
              <a:spcBef>
                <a:spcPct val="20000"/>
              </a:spcBef>
              <a:spcAft>
                <a:spcPct val="0"/>
              </a:spcAft>
              <a:buClr>
                <a:schemeClr val="tx1"/>
              </a:buClr>
              <a:buSzPct val="70000"/>
              <a:buFont typeface="Wingdings"/>
              <a:buChar char="¢"/>
              <a:defRPr lang="ko-KR" altLang="en-US"/>
            </a:pPr>
            <a:r>
              <a:rPr xmlns:mc="http://schemas.openxmlformats.org/markup-compatibility/2006" xmlns:hp="http://schemas.haansoft.com/office/presentation/8.0" lang="en-US" sz="2400" b="0" i="0" mc:Ignorable="hp" hp:hslEmbossed="0">
                <a:solidFill>
                  <a:schemeClr val="tx2"/>
                </a:solidFill>
                <a:latin typeface="Arial"/>
                <a:sym typeface="Wingdings"/>
              </a:rPr>
              <a:t>Writers</a:t>
            </a:r>
            <a:endParaRPr xmlns:mc="http://schemas.openxmlformats.org/markup-compatibility/2006" xmlns:hp="http://schemas.haansoft.com/office/presentation/8.0" lang="en-US" sz="2400" b="0" i="0" mc:Ignorable="hp" hp:hslEmbossed="0">
              <a:solidFill>
                <a:schemeClr val="tx2"/>
              </a:solidFill>
              <a:latin typeface="Arial"/>
              <a:sym typeface="Wingdings"/>
            </a:endParaRPr>
          </a:p>
          <a:p>
            <a:pPr lvl="0" algn="l">
              <a:lnSpc>
                <a:spcPct val="100000"/>
              </a:lnSpc>
              <a:spcBef>
                <a:spcPct val="20000"/>
              </a:spcBef>
              <a:spcAft>
                <a:spcPct val="0"/>
              </a:spcAft>
              <a:buClr>
                <a:schemeClr val="tx1"/>
              </a:buClr>
              <a:buSzPct val="70000"/>
              <a:buFont typeface="Wingdings"/>
              <a:buChar char="¢"/>
              <a:defRPr lang="ko-KR" altLang="en-US"/>
            </a:pPr>
            <a:r>
              <a:rPr xmlns:mc="http://schemas.openxmlformats.org/markup-compatibility/2006" xmlns:hp="http://schemas.haansoft.com/office/presentation/8.0" lang="en-US" sz="2400" b="0" i="0" mc:Ignorable="hp" hp:hslEmbossed="0">
                <a:solidFill>
                  <a:schemeClr val="tx2"/>
                </a:solidFill>
                <a:latin typeface="Arial"/>
                <a:sym typeface="Wingdings"/>
              </a:rPr>
              <a:t>Ghostwriters</a:t>
            </a:r>
            <a:endParaRPr xmlns:mc="http://schemas.openxmlformats.org/markup-compatibility/2006" xmlns:hp="http://schemas.haansoft.com/office/presentation/8.0" lang="en-US" sz="2400" b="0" i="0" mc:Ignorable="hp" hp:hslEmbossed="0">
              <a:solidFill>
                <a:schemeClr val="tx2"/>
              </a:solidFill>
              <a:latin typeface="Arial"/>
              <a:sym typeface="Wingdings"/>
            </a:endParaRPr>
          </a:p>
          <a:p>
            <a:pPr lvl="0" algn="l">
              <a:lnSpc>
                <a:spcPct val="100000"/>
              </a:lnSpc>
              <a:spcBef>
                <a:spcPct val="20000"/>
              </a:spcBef>
              <a:spcAft>
                <a:spcPct val="0"/>
              </a:spcAft>
              <a:buClr>
                <a:schemeClr val="tx1"/>
              </a:buClr>
              <a:buSzPct val="70000"/>
              <a:buFont typeface="Wingdings"/>
              <a:buChar char="¢"/>
              <a:defRPr lang="ko-KR" altLang="en-US"/>
            </a:pPr>
            <a:r>
              <a:rPr xmlns:mc="http://schemas.openxmlformats.org/markup-compatibility/2006" xmlns:hp="http://schemas.haansoft.com/office/presentation/8.0" lang="en-US" sz="2400" b="0" i="0" mc:Ignorable="hp" hp:hslEmbossed="0">
                <a:solidFill>
                  <a:schemeClr val="tx2"/>
                </a:solidFill>
                <a:latin typeface="Arial"/>
                <a:sym typeface="Wingdings"/>
              </a:rPr>
              <a:t>Photographers</a:t>
            </a:r>
            <a:endParaRPr xmlns:mc="http://schemas.openxmlformats.org/markup-compatibility/2006" xmlns:hp="http://schemas.haansoft.com/office/presentation/8.0" lang="en-US" sz="2400" b="0" i="0" mc:Ignorable="hp" hp:hslEmbossed="0">
              <a:solidFill>
                <a:schemeClr val="tx2"/>
              </a:solidFill>
              <a:latin typeface="Arial"/>
              <a:sym typeface="Wingdings"/>
            </a:endParaRPr>
          </a:p>
          <a:p>
            <a:pPr lvl="0" algn="l">
              <a:lnSpc>
                <a:spcPct val="100000"/>
              </a:lnSpc>
              <a:spcBef>
                <a:spcPct val="20000"/>
              </a:spcBef>
              <a:spcAft>
                <a:spcPct val="0"/>
              </a:spcAft>
              <a:buClr>
                <a:schemeClr val="tx1"/>
              </a:buClr>
              <a:buSzPct val="70000"/>
              <a:buFont typeface="Wingdings"/>
              <a:buChar char="¢"/>
              <a:defRPr lang="ko-KR" altLang="en-US"/>
            </a:pPr>
            <a:r>
              <a:rPr xmlns:mc="http://schemas.openxmlformats.org/markup-compatibility/2006" xmlns:hp="http://schemas.haansoft.com/office/presentation/8.0" lang="en-US" sz="2400" b="0" i="0" mc:Ignorable="hp" hp:hslEmbossed="0">
                <a:solidFill>
                  <a:schemeClr val="tx2"/>
                </a:solidFill>
                <a:latin typeface="Arial"/>
                <a:sym typeface="Wingdings"/>
              </a:rPr>
              <a:t>Designers</a:t>
            </a:r>
            <a:endParaRPr xmlns:mc="http://schemas.openxmlformats.org/markup-compatibility/2006" xmlns:hp="http://schemas.haansoft.com/office/presentation/8.0" lang="en-US" sz="2400" b="0" i="0" mc:Ignorable="hp" hp:hslEmbossed="0">
              <a:solidFill>
                <a:schemeClr val="tx2"/>
              </a:solidFill>
              <a:latin typeface="Arial"/>
              <a:sym typeface="Wingdings"/>
            </a:endParaRPr>
          </a:p>
          <a:p>
            <a:pPr lvl="0" algn="l">
              <a:lnSpc>
                <a:spcPct val="100000"/>
              </a:lnSpc>
              <a:spcBef>
                <a:spcPct val="20000"/>
              </a:spcBef>
              <a:spcAft>
                <a:spcPct val="0"/>
              </a:spcAft>
              <a:buClr>
                <a:schemeClr val="tx1"/>
              </a:buClr>
              <a:buSzPct val="70000"/>
              <a:buFont typeface="Wingdings"/>
              <a:buChar char="¢"/>
              <a:defRPr lang="ko-KR" altLang="en-US"/>
            </a:pPr>
            <a:r>
              <a:rPr xmlns:mc="http://schemas.openxmlformats.org/markup-compatibility/2006" xmlns:hp="http://schemas.haansoft.com/office/presentation/8.0" lang="en-US" sz="2400" b="0" i="0" mc:Ignorable="hp" hp:hslEmbossed="0">
                <a:solidFill>
                  <a:schemeClr val="tx2"/>
                </a:solidFill>
                <a:latin typeface="Arial"/>
                <a:sym typeface="Wingdings"/>
              </a:rPr>
              <a:t>Editors </a:t>
            </a:r>
            <a:endParaRPr xmlns:mc="http://schemas.openxmlformats.org/markup-compatibility/2006" xmlns:hp="http://schemas.haansoft.com/office/presentation/8.0" lang="en-US" sz="2400" b="0" i="0" mc:Ignorable="hp" hp:hslEmbossed="0">
              <a:solidFill>
                <a:schemeClr val="tx2"/>
              </a:solidFill>
              <a:latin typeface="Arial"/>
              <a:sym typeface="Wingdings"/>
            </a:endParaRPr>
          </a:p>
          <a:p>
            <a:pPr lvl="0" algn="l">
              <a:lnSpc>
                <a:spcPct val="100000"/>
              </a:lnSpc>
              <a:spcBef>
                <a:spcPct val="20000"/>
              </a:spcBef>
              <a:spcAft>
                <a:spcPct val="0"/>
              </a:spcAft>
              <a:buClr>
                <a:schemeClr val="tx1"/>
              </a:buClr>
              <a:buSzPct val="70000"/>
              <a:buFont typeface="Wingdings"/>
              <a:buChar char="¢"/>
              <a:defRPr lang="ko-KR" altLang="en-US"/>
            </a:pPr>
            <a:r>
              <a:rPr xmlns:mc="http://schemas.openxmlformats.org/markup-compatibility/2006" xmlns:hp="http://schemas.haansoft.com/office/presentation/8.0" lang="en-US" sz="2400" b="0" i="0" mc:Ignorable="hp" hp:hslEmbossed="0">
                <a:solidFill>
                  <a:schemeClr val="tx2"/>
                </a:solidFill>
                <a:latin typeface="Arial"/>
                <a:sym typeface="Wingdings"/>
              </a:rPr>
              <a:t>Marketers</a:t>
            </a:r>
            <a:endParaRPr xmlns:mc="http://schemas.openxmlformats.org/markup-compatibility/2006" xmlns:hp="http://schemas.haansoft.com/office/presentation/8.0" lang="en-US" sz="2400" b="0" i="0" mc:Ignorable="hp" hp:hslEmbossed="0">
              <a:solidFill>
                <a:schemeClr val="tx2"/>
              </a:solidFill>
              <a:latin typeface="Arial"/>
              <a:sym typeface="Wingdings"/>
            </a:endParaRPr>
          </a:p>
          <a:p>
            <a:pPr lvl="0" algn="l">
              <a:lnSpc>
                <a:spcPct val="100000"/>
              </a:lnSpc>
              <a:spcBef>
                <a:spcPct val="20000"/>
              </a:spcBef>
              <a:spcAft>
                <a:spcPct val="0"/>
              </a:spcAft>
              <a:buClr>
                <a:schemeClr val="tx1"/>
              </a:buClr>
              <a:buSzPct val="70000"/>
              <a:buFont typeface="Wingdings"/>
              <a:buChar char="¢"/>
              <a:defRPr lang="ko-KR" altLang="en-US"/>
            </a:pPr>
            <a:r>
              <a:rPr xmlns:mc="http://schemas.openxmlformats.org/markup-compatibility/2006" xmlns:hp="http://schemas.haansoft.com/office/presentation/8.0" lang="en-US" sz="2400" b="0" i="0" mc:Ignorable="hp" hp:hslEmbossed="0">
                <a:solidFill>
                  <a:schemeClr val="tx2"/>
                </a:solidFill>
                <a:latin typeface="Arial"/>
                <a:sym typeface="Wingdings"/>
              </a:rPr>
              <a:t>Media outlets</a:t>
            </a:r>
            <a:endParaRPr xmlns:mc="http://schemas.openxmlformats.org/markup-compatibility/2006" xmlns:hp="http://schemas.haansoft.com/office/presentation/8.0" lang="en-US" sz="2400" b="0" i="0" mc:Ignorable="hp" hp:hslEmbossed="0">
              <a:solidFill>
                <a:schemeClr val="tx2"/>
              </a:solidFill>
              <a:latin typeface="Arial"/>
              <a:sym typeface="Wingdings"/>
            </a:endParaRPr>
          </a:p>
          <a:p>
            <a:pPr lvl="0" algn="l">
              <a:lnSpc>
                <a:spcPct val="100000"/>
              </a:lnSpc>
              <a:spcBef>
                <a:spcPct val="20000"/>
              </a:spcBef>
              <a:spcAft>
                <a:spcPct val="0"/>
              </a:spcAft>
              <a:buClr>
                <a:schemeClr val="tx1"/>
              </a:buClr>
              <a:buSzPct val="70000"/>
              <a:buFont typeface="Wingdings"/>
              <a:buChar char="¢"/>
              <a:defRPr lang="ko-KR" altLang="en-US"/>
            </a:pPr>
            <a:endParaRPr xmlns:mc="http://schemas.openxmlformats.org/markup-compatibility/2006" xmlns:hp="http://schemas.haansoft.com/office/presentation/8.0" lang="en-US" altLang="en-US" sz="2400" b="0" i="0" mc:Ignorable="hp" hp:hslEmbossed="0">
              <a:solidFill>
                <a:schemeClr val="tx2"/>
              </a:solidFill>
              <a:latin typeface="Arial"/>
              <a:sym typeface="Wingdings"/>
            </a:endParaRPr>
          </a:p>
        </p:txBody>
      </p:sp>
      <p:sp>
        <p:nvSpPr>
          <p:cNvPr id="27653" name=""/>
          <p:cNvSpPr txBox="1"/>
          <p:nvPr/>
        </p:nvSpPr>
        <p:spPr>
          <a:xfrm>
            <a:off x="4647155" y="1761318"/>
            <a:ext cx="4043578" cy="640093"/>
          </a:xfrm>
          <a:prstGeom prst="rect">
            <a:avLst/>
          </a:prstGeom>
          <a:solidFill>
            <a:srgbClr val="ffffff"/>
          </a:solidFill>
          <a:ln w="25400" cap="flat" cmpd="sng" algn="ctr">
            <a:noFill/>
            <a:prstDash val="solid"/>
            <a:round/>
          </a:ln>
        </p:spPr>
        <p:txBody>
          <a:bodyPr vert="horz" wrap="square" lIns="91440" tIns="45720" rIns="91440" bIns="45720" anchor="b">
            <a:noAutofit/>
          </a:bodyPr>
          <a:p>
            <a:pPr marL="0" lvl="0" indent="0" algn="l">
              <a:lnSpc>
                <a:spcPct val="100000"/>
              </a:lnSpc>
              <a:spcBef>
                <a:spcPct val="20000"/>
              </a:spcBef>
              <a:spcAft>
                <a:spcPct val="0"/>
              </a:spcAft>
              <a:buNone/>
              <a:defRPr lang="ko-KR" altLang="en-US"/>
            </a:pPr>
            <a:r>
              <a:rPr xmlns:mc="http://schemas.openxmlformats.org/markup-compatibility/2006" xmlns:hp="http://schemas.haansoft.com/office/presentation/8.0" lang="en-US" sz="2400" b="1" i="0" mc:Ignorable="hp" hp:hslEmbossed="0">
                <a:solidFill>
                  <a:schemeClr val="tx2"/>
                </a:solidFill>
                <a:latin typeface="Arial"/>
                <a:sym typeface="Wingdings"/>
              </a:rPr>
              <a:t>But what about?</a:t>
            </a:r>
            <a:endParaRPr xmlns:mc="http://schemas.openxmlformats.org/markup-compatibility/2006" xmlns:hp="http://schemas.haansoft.com/office/presentation/8.0" lang="en-US" sz="2400" b="1" i="0" mc:Ignorable="hp" hp:hslEmbossed="0">
              <a:solidFill>
                <a:schemeClr val="tx2"/>
              </a:solidFill>
              <a:latin typeface="Arial"/>
              <a:sym typeface="Wingdings"/>
            </a:endParaRPr>
          </a:p>
        </p:txBody>
      </p:sp>
      <p:sp>
        <p:nvSpPr>
          <p:cNvPr id="27654" name=""/>
          <p:cNvSpPr txBox="1"/>
          <p:nvPr/>
        </p:nvSpPr>
        <p:spPr>
          <a:xfrm>
            <a:off x="4647155" y="2401411"/>
            <a:ext cx="4043578" cy="3953069"/>
          </a:xfrm>
          <a:prstGeom prst="rect">
            <a:avLst/>
          </a:prstGeom>
          <a:noFill/>
          <a:ln w="25400" cap="flat" cmpd="sng" algn="ctr">
            <a:noFill/>
            <a:prstDash val="solid"/>
            <a:round/>
          </a:ln>
        </p:spPr>
        <p:txBody>
          <a:bodyPr vert="horz" wrap="square" lIns="91440" tIns="45720" rIns="91440" bIns="45720" anchor="t">
            <a:noAutofit/>
          </a:bodyPr>
          <a:p>
            <a:pPr lvl="0" algn="l">
              <a:lnSpc>
                <a:spcPct val="100000"/>
              </a:lnSpc>
              <a:spcBef>
                <a:spcPct val="20000"/>
              </a:spcBef>
              <a:spcAft>
                <a:spcPct val="0"/>
              </a:spcAft>
              <a:buClr>
                <a:schemeClr val="tx1"/>
              </a:buClr>
              <a:buSzPct val="70000"/>
              <a:buFont typeface="Wingdings"/>
              <a:buChar char="¢"/>
              <a:defRPr lang="ko-KR" altLang="en-US"/>
            </a:pPr>
            <a:r>
              <a:rPr xmlns:mc="http://schemas.openxmlformats.org/markup-compatibility/2006" xmlns:hp="http://schemas.haansoft.com/office/presentation/8.0" lang="en-US" sz="2400" b="0" i="0" mc:Ignorable="hp" hp:hslEmbossed="0">
                <a:solidFill>
                  <a:schemeClr val="tx2"/>
                </a:solidFill>
                <a:latin typeface="Arial"/>
                <a:sym typeface="Wingdings"/>
              </a:rPr>
              <a:t>Distribution </a:t>
            </a:r>
            <a:endParaRPr xmlns:mc="http://schemas.openxmlformats.org/markup-compatibility/2006" xmlns:hp="http://schemas.haansoft.com/office/presentation/8.0" lang="en-US" sz="2400" b="0" i="0" mc:Ignorable="hp" hp:hslEmbossed="0">
              <a:solidFill>
                <a:schemeClr val="tx2"/>
              </a:solidFill>
              <a:latin typeface="Arial"/>
              <a:sym typeface="Wingdings"/>
            </a:endParaRPr>
          </a:p>
          <a:p>
            <a:pPr lvl="0" algn="l">
              <a:lnSpc>
                <a:spcPct val="100000"/>
              </a:lnSpc>
              <a:spcBef>
                <a:spcPct val="20000"/>
              </a:spcBef>
              <a:spcAft>
                <a:spcPct val="0"/>
              </a:spcAft>
              <a:buClr>
                <a:schemeClr val="tx1"/>
              </a:buClr>
              <a:buSzPct val="70000"/>
              <a:buFont typeface="Wingdings"/>
              <a:buChar char="¢"/>
              <a:defRPr lang="ko-KR" altLang="en-US"/>
            </a:pPr>
            <a:r>
              <a:rPr xmlns:mc="http://schemas.openxmlformats.org/markup-compatibility/2006" xmlns:hp="http://schemas.haansoft.com/office/presentation/8.0" lang="en-US" sz="2400" b="0" i="0" mc:Ignorable="hp" hp:hslEmbossed="0">
                <a:solidFill>
                  <a:schemeClr val="tx2"/>
                </a:solidFill>
                <a:latin typeface="Arial"/>
                <a:sym typeface="Wingdings"/>
              </a:rPr>
              <a:t>Sales reps</a:t>
            </a:r>
            <a:endParaRPr xmlns:mc="http://schemas.openxmlformats.org/markup-compatibility/2006" xmlns:hp="http://schemas.haansoft.com/office/presentation/8.0" lang="en-US" sz="2400" b="0" i="0" mc:Ignorable="hp" hp:hslEmbossed="0">
              <a:solidFill>
                <a:schemeClr val="tx2"/>
              </a:solidFill>
              <a:latin typeface="Arial"/>
              <a:sym typeface="Wingdings"/>
            </a:endParaRPr>
          </a:p>
          <a:p>
            <a:pPr lvl="0" algn="l">
              <a:lnSpc>
                <a:spcPct val="100000"/>
              </a:lnSpc>
              <a:spcBef>
                <a:spcPct val="20000"/>
              </a:spcBef>
              <a:spcAft>
                <a:spcPct val="0"/>
              </a:spcAft>
              <a:buClr>
                <a:schemeClr val="tx1"/>
              </a:buClr>
              <a:buSzPct val="70000"/>
              <a:buFont typeface="Wingdings"/>
              <a:buChar char="¢"/>
              <a:defRPr lang="ko-KR" altLang="en-US"/>
            </a:pPr>
            <a:r>
              <a:rPr xmlns:mc="http://schemas.openxmlformats.org/markup-compatibility/2006" xmlns:hp="http://schemas.haansoft.com/office/presentation/8.0" lang="en-US" sz="2400" b="0" i="0" mc:Ignorable="hp" hp:hslEmbossed="0">
                <a:solidFill>
                  <a:schemeClr val="tx2"/>
                </a:solidFill>
                <a:latin typeface="Arial"/>
                <a:sym typeface="Wingdings"/>
              </a:rPr>
              <a:t>Publicists</a:t>
            </a:r>
            <a:endParaRPr xmlns:mc="http://schemas.openxmlformats.org/markup-compatibility/2006" xmlns:hp="http://schemas.haansoft.com/office/presentation/8.0" lang="en-US" sz="2400" b="0" i="0" mc:Ignorable="hp" hp:hslEmbossed="0">
              <a:solidFill>
                <a:schemeClr val="tx2"/>
              </a:solidFill>
              <a:latin typeface="Arial"/>
              <a:sym typeface="Wingdings"/>
            </a:endParaRPr>
          </a:p>
          <a:p>
            <a:pPr lvl="0" algn="l">
              <a:lnSpc>
                <a:spcPct val="100000"/>
              </a:lnSpc>
              <a:spcBef>
                <a:spcPct val="20000"/>
              </a:spcBef>
              <a:spcAft>
                <a:spcPct val="0"/>
              </a:spcAft>
              <a:buClr>
                <a:schemeClr val="tx1"/>
              </a:buClr>
              <a:buSzPct val="70000"/>
              <a:buFont typeface="Wingdings"/>
              <a:buChar char="¢"/>
              <a:defRPr lang="ko-KR" altLang="en-US"/>
            </a:pPr>
            <a:r>
              <a:rPr xmlns:mc="http://schemas.openxmlformats.org/markup-compatibility/2006" xmlns:hp="http://schemas.haansoft.com/office/presentation/8.0" lang="en-US" sz="2400" b="0" i="0" mc:Ignorable="hp" hp:hslEmbossed="0">
                <a:solidFill>
                  <a:schemeClr val="tx2"/>
                </a:solidFill>
                <a:latin typeface="Arial"/>
                <a:sym typeface="Wingdings"/>
              </a:rPr>
              <a:t>Printing off-shore</a:t>
            </a:r>
            <a:endParaRPr xmlns:mc="http://schemas.openxmlformats.org/markup-compatibility/2006" xmlns:hp="http://schemas.haansoft.com/office/presentation/8.0" lang="en-US" sz="2400" b="0" i="0" mc:Ignorable="hp" hp:hslEmbossed="0">
              <a:solidFill>
                <a:schemeClr val="tx2"/>
              </a:solidFill>
              <a:latin typeface="Arial"/>
              <a:sym typeface="Wingdings"/>
            </a:endParaRPr>
          </a:p>
          <a:p>
            <a:pPr lvl="0" algn="l">
              <a:lnSpc>
                <a:spcPct val="100000"/>
              </a:lnSpc>
              <a:spcBef>
                <a:spcPct val="20000"/>
              </a:spcBef>
              <a:spcAft>
                <a:spcPct val="0"/>
              </a:spcAft>
              <a:buClr>
                <a:schemeClr val="tx1"/>
              </a:buClr>
              <a:buSzPct val="70000"/>
              <a:buFont typeface="Wingdings"/>
              <a:buChar char="¢"/>
              <a:defRPr lang="ko-KR" altLang="en-US"/>
            </a:pPr>
            <a:r>
              <a:rPr xmlns:mc="http://schemas.openxmlformats.org/markup-compatibility/2006" xmlns:hp="http://schemas.haansoft.com/office/presentation/8.0" lang="en-US" sz="2400" b="0" i="0" mc:Ignorable="hp" hp:hslEmbossed="0">
                <a:solidFill>
                  <a:schemeClr val="tx2"/>
                </a:solidFill>
                <a:latin typeface="Arial"/>
                <a:sym typeface="Wingdings"/>
              </a:rPr>
              <a:t>Shipping and customs</a:t>
            </a:r>
            <a:endParaRPr xmlns:mc="http://schemas.openxmlformats.org/markup-compatibility/2006" xmlns:hp="http://schemas.haansoft.com/office/presentation/8.0" lang="en-US" sz="2400" b="0" i="0" mc:Ignorable="hp" hp:hslEmbossed="0">
              <a:solidFill>
                <a:schemeClr val="tx2"/>
              </a:solidFill>
              <a:latin typeface="Arial"/>
              <a:sym typeface="Wingdings"/>
            </a:endParaRPr>
          </a:p>
          <a:p>
            <a:pPr lvl="0" algn="l">
              <a:lnSpc>
                <a:spcPct val="100000"/>
              </a:lnSpc>
              <a:spcBef>
                <a:spcPct val="20000"/>
              </a:spcBef>
              <a:spcAft>
                <a:spcPct val="0"/>
              </a:spcAft>
              <a:buClr>
                <a:schemeClr val="tx1"/>
              </a:buClr>
              <a:buSzPct val="70000"/>
              <a:buFont typeface="Wingdings"/>
              <a:buChar char="¢"/>
              <a:defRPr lang="ko-KR" altLang="en-US"/>
            </a:pPr>
            <a:r>
              <a:rPr xmlns:mc="http://schemas.openxmlformats.org/markup-compatibility/2006" xmlns:hp="http://schemas.haansoft.com/office/presentation/8.0" lang="en-US" sz="2400" b="0" i="0" mc:Ignorable="hp" hp:hslEmbossed="0">
                <a:solidFill>
                  <a:schemeClr val="tx2"/>
                </a:solidFill>
                <a:latin typeface="Arial"/>
                <a:sym typeface="Wingdings"/>
              </a:rPr>
              <a:t>Metadata and SEO</a:t>
            </a:r>
            <a:endParaRPr xmlns:mc="http://schemas.openxmlformats.org/markup-compatibility/2006" xmlns:hp="http://schemas.haansoft.com/office/presentation/8.0" lang="en-US" sz="2400" b="0" i="0" mc:Ignorable="hp" hp:hslEmbossed="0">
              <a:solidFill>
                <a:schemeClr val="tx2"/>
              </a:solidFill>
              <a:latin typeface="Arial"/>
              <a:sym typeface="Wingdings"/>
            </a:endParaRPr>
          </a:p>
          <a:p>
            <a:pPr lvl="0" algn="l">
              <a:lnSpc>
                <a:spcPct val="100000"/>
              </a:lnSpc>
              <a:spcBef>
                <a:spcPct val="20000"/>
              </a:spcBef>
              <a:spcAft>
                <a:spcPct val="0"/>
              </a:spcAft>
              <a:buClr>
                <a:schemeClr val="tx1"/>
              </a:buClr>
              <a:buSzPct val="70000"/>
              <a:buFont typeface="Wingdings"/>
              <a:buChar char="¢"/>
              <a:defRPr lang="ko-KR" altLang="en-US"/>
            </a:pPr>
            <a:r>
              <a:rPr xmlns:mc="http://schemas.openxmlformats.org/markup-compatibility/2006" xmlns:hp="http://schemas.haansoft.com/office/presentation/8.0" lang="en-US" sz="2400" b="0" i="0" mc:Ignorable="hp" hp:hslEmbossed="0">
                <a:solidFill>
                  <a:schemeClr val="tx2"/>
                </a:solidFill>
                <a:latin typeface="Arial"/>
                <a:sym typeface="Wingdings"/>
              </a:rPr>
              <a:t>Piracy protection</a:t>
            </a:r>
            <a:endParaRPr xmlns:mc="http://schemas.openxmlformats.org/markup-compatibility/2006" xmlns:hp="http://schemas.haansoft.com/office/presentation/8.0" lang="en-US" sz="2400" b="0" i="0" mc:Ignorable="hp" hp:hslEmbossed="0">
              <a:solidFill>
                <a:schemeClr val="tx2"/>
              </a:solidFill>
              <a:latin typeface="Arial"/>
              <a:sym typeface="Wingdings"/>
            </a:endParaRPr>
          </a:p>
          <a:p>
            <a:pPr lvl="0" algn="l">
              <a:lnSpc>
                <a:spcPct val="100000"/>
              </a:lnSpc>
              <a:spcBef>
                <a:spcPct val="20000"/>
              </a:spcBef>
              <a:spcAft>
                <a:spcPct val="0"/>
              </a:spcAft>
              <a:buClr>
                <a:schemeClr val="tx1"/>
              </a:buClr>
              <a:buSzPct val="70000"/>
              <a:buFont typeface="Wingdings"/>
              <a:buChar char="¢"/>
              <a:defRPr lang="ko-KR" altLang="en-US"/>
            </a:pPr>
            <a:r>
              <a:rPr xmlns:mc="http://schemas.openxmlformats.org/markup-compatibility/2006" xmlns:hp="http://schemas.haansoft.com/office/presentation/8.0" lang="en-US" sz="2400" b="0" i="0" mc:Ignorable="hp" hp:hslEmbossed="0">
                <a:solidFill>
                  <a:schemeClr val="tx2"/>
                </a:solidFill>
                <a:latin typeface="Arial"/>
                <a:sym typeface="Wingdings"/>
              </a:rPr>
              <a:t>Returns</a:t>
            </a:r>
            <a:endParaRPr xmlns:mc="http://schemas.openxmlformats.org/markup-compatibility/2006" xmlns:hp="http://schemas.haansoft.com/office/presentation/8.0" lang="en-US" sz="2400" b="0" i="0" mc:Ignorable="hp" hp:hslEmbossed="0">
              <a:solidFill>
                <a:schemeClr val="tx2"/>
              </a:solidFill>
              <a:latin typeface="Arial"/>
              <a:sym typeface="Wingdings"/>
            </a:endParaRPr>
          </a:p>
        </p:txBody>
      </p:sp>
    </p:spTree>
  </p:cSld>
  <p:clrMapOvr>
    <a:masterClrMapping/>
  </p:clrMapOvr>
  <p:transition xmlns:mc="http://schemas.openxmlformats.org/markup-compatibility/2006" xmlns:hp="http://schemas.haansoft.com/office/presentation/8.0" mc:Ignorable="hp" hp:hslDur="500"/>
</p:sld>
</file>

<file path=ppt/slides/slide24.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8674" name=""/>
          <p:cNvSpPr txBox="1"/>
          <p:nvPr/>
        </p:nvSpPr>
        <p:spPr>
          <a:xfrm>
            <a:off x="3926100" y="2039265"/>
            <a:ext cx="4321526" cy="4055910"/>
          </a:xfrm>
          <a:prstGeom prst="rect">
            <a:avLst/>
          </a:prstGeom>
          <a:noFill/>
          <a:ln w="25400" cap="flat" cmpd="sng" algn="ctr">
            <a:noFill/>
            <a:prstDash val="solid"/>
            <a:round/>
          </a:ln>
        </p:spPr>
        <p:txBody>
          <a:bodyPr vert="horz" wrap="square" lIns="90000" tIns="46800" rIns="90000" bIns="4680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en-US" sz="2000" b="1" i="0" mc:Ignorable="hp" hp:hslEmbossed="0">
                <a:solidFill>
                  <a:srgbClr val="7f7f7f">
                    <a:alpha val="100000"/>
                  </a:srgbClr>
                </a:solidFill>
                <a:latin typeface="Arial"/>
                <a:ea typeface="Wingdings"/>
                <a:sym typeface="Wingdings"/>
              </a:rPr>
              <a:t>‘I think that people who think that publishing is going to become self-publishing, and that this kind of activity is outdated are wrong, because writers need editors to understand them, and interpret their work — because they shouldn’t be doing that. They need other people doing that. So that fundamental activity of editorial activity is still the same as it always was, and that’s not changing.’</a:t>
            </a:r>
            <a:endParaRPr xmlns:mc="http://schemas.openxmlformats.org/markup-compatibility/2006" xmlns:hp="http://schemas.haansoft.com/office/presentation/8.0" lang="en-US" sz="2000" b="1" i="0" mc:Ignorable="hp" hp:hslEmbossed="0">
              <a:solidFill>
                <a:srgbClr val="7f7f7f">
                  <a:alpha val="100000"/>
                </a:srgbClr>
              </a:solidFill>
              <a:latin typeface="Arial"/>
              <a:ea typeface="Wingdings"/>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en-US" altLang="en-US" sz="2000" b="1" i="0" mc:Ignorable="hp" hp:hslEmbossed="0">
              <a:solidFill>
                <a:schemeClr val="tx1"/>
              </a:solidFill>
              <a:latin typeface="Arial"/>
              <a:ea typeface="Wingdings"/>
              <a:sym typeface="Wingdings"/>
            </a:endParaRPr>
          </a:p>
        </p:txBody>
      </p:sp>
      <p:pic>
        <p:nvPicPr>
          <p:cNvPr id="28675" name="" descr="Picture 4"/>
          <p:cNvPicPr/>
          <p:nvPr/>
        </p:nvPicPr>
        <p:blipFill rotWithShape="1">
          <a:blip r:embed="rId2">
            <a:lum/>
          </a:blip>
          <a:stretch>
            <a:fillRect/>
          </a:stretch>
        </p:blipFill>
        <p:spPr>
          <a:xfrm>
            <a:off x="274764" y="2177457"/>
            <a:ext cx="3500414" cy="3433747"/>
          </a:xfrm>
          <a:prstGeom prst="rect">
            <a:avLst/>
          </a:prstGeom>
          <a:noFill/>
          <a:ln w="25400" cap="flat" cmpd="sng" algn="ctr">
            <a:noFill/>
            <a:prstDash val="solid"/>
            <a:round/>
          </a:ln>
        </p:spPr>
      </p:pic>
      <p:sp>
        <p:nvSpPr>
          <p:cNvPr id="28676" name="제목 1"/>
          <p:cNvSpPr>
            <a:spLocks noGrp="1"/>
          </p:cNvSpPr>
          <p:nvPr>
            <p:ph type="title" idx="0"/>
          </p:nvPr>
        </p:nvSpPr>
        <p:spPr>
          <a:xfrm>
            <a:off x="1477061" y="620998"/>
            <a:ext cx="7013559" cy="1313465"/>
          </a:xfrm>
          <a:solidFill>
            <a:srgbClr val="ffffff"/>
          </a:solidFill>
          <a:ln w="25400" cap="flat" cmpd="sng" algn="ctr">
            <a:noFill/>
            <a:prstDash val="solid"/>
            <a:round/>
          </a:ln>
        </p:spPr>
        <p:txBody>
          <a:bodyPr vert="horz" wrap="square" lIns="91440" tIns="45720" rIns="91440" bIns="45720" anchor="ctr">
            <a:noAutofit/>
          </a:bodyPr>
          <a:lstStyle/>
          <a:p>
            <a:pPr lvl="0" algn="l">
              <a:lnSpc>
                <a:spcPct val="100000"/>
              </a:lnSpc>
              <a:spcBef>
                <a:spcPct val="0"/>
              </a:spcBef>
              <a:spcAft>
                <a:spcPct val="0"/>
              </a:spcAft>
              <a:buNone/>
              <a:defRPr lang="ko-KR" altLang="en-US"/>
            </a:pPr>
            <a:r>
              <a:rPr xmlns:mc="http://schemas.openxmlformats.org/markup-compatibility/2006" xmlns:hp="http://schemas.haansoft.com/office/presentation/8.0" lang="en-US" sz="2800" b="1" i="0" mc:Ignorable="hp" hp:hslEmbossed="0">
                <a:solidFill>
                  <a:schemeClr val="tx2"/>
                </a:solidFill>
                <a:latin typeface="Arial"/>
                <a:sym typeface="Wingdings"/>
              </a:rPr>
              <a:t>Jonathan Galassi</a:t>
            </a:r>
            <a:br>
              <a:rPr xmlns:mc="http://schemas.openxmlformats.org/markup-compatibility/2006" xmlns:hp="http://schemas.haansoft.com/office/presentation/8.0" lang="en-US" sz="2800" b="1" i="0" mc:Ignorable="hp" hp:hslEmbossed="0">
                <a:solidFill>
                  <a:schemeClr val="tx2"/>
                </a:solidFill>
                <a:latin typeface="Arial"/>
                <a:sym typeface="Wingdings"/>
              </a:rPr>
            </a:br>
            <a:r>
              <a:rPr xmlns:mc="http://schemas.openxmlformats.org/markup-compatibility/2006" xmlns:hp="http://schemas.haansoft.com/office/presentation/8.0" lang="en-US" sz="2800" b="1" i="0" mc:Ignorable="hp" hp:hslEmbossed="0">
                <a:solidFill>
                  <a:schemeClr val="tx2"/>
                </a:solidFill>
                <a:latin typeface="Arial"/>
                <a:sym typeface="Wingdings"/>
              </a:rPr>
              <a:t>Poet and publisher</a:t>
            </a:r>
            <a:br>
              <a:rPr xmlns:mc="http://schemas.openxmlformats.org/markup-compatibility/2006" xmlns:hp="http://schemas.haansoft.com/office/presentation/8.0" lang="en-US" sz="4200" b="0" i="0" mc:Ignorable="hp" hp:hslEmbossed="0">
                <a:solidFill>
                  <a:schemeClr val="tx2"/>
                </a:solidFill>
                <a:latin typeface="Arial"/>
                <a:sym typeface="Wingdings"/>
              </a:rPr>
            </a:br>
            <a:endParaRPr xmlns:mc="http://schemas.openxmlformats.org/markup-compatibility/2006" xmlns:hp="http://schemas.haansoft.com/office/presentation/8.0" lang="en-US" sz="4200" b="0" i="0" mc:Ignorable="hp" hp:hslEmbossed="0">
              <a:solidFill>
                <a:schemeClr val="tx2"/>
              </a:solidFill>
              <a:latin typeface="Arial"/>
              <a:sym typeface="Wingdings"/>
            </a:endParaRPr>
          </a:p>
        </p:txBody>
      </p:sp>
    </p:spTree>
  </p:cSld>
  <p:clrMapOvr>
    <a:masterClrMapping/>
  </p:clrMapOvr>
  <p:transition xmlns:mc="http://schemas.openxmlformats.org/markup-compatibility/2006" xmlns:hp="http://schemas.haansoft.com/office/presentation/8.0" mc:Ignorable="hp" hp:hslDur="500"/>
</p:sld>
</file>

<file path=ppt/slides/slide25.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9698" name="제목 1"/>
          <p:cNvSpPr>
            <a:spLocks noGrp="1"/>
          </p:cNvSpPr>
          <p:nvPr>
            <p:ph type="title" idx="0"/>
          </p:nvPr>
        </p:nvSpPr>
        <p:spPr>
          <a:xfrm>
            <a:off x="1524689" y="190565"/>
            <a:ext cx="7013559" cy="1527871"/>
          </a:xfrm>
          <a:solidFill>
            <a:srgbClr val="ffffff"/>
          </a:solidFill>
          <a:ln w="25400" cap="flat" cmpd="sng" algn="ctr">
            <a:noFill/>
            <a:prstDash val="solid"/>
            <a:round/>
          </a:ln>
        </p:spPr>
        <p:txBody>
          <a:bodyPr vert="horz" wrap="square" lIns="91440" tIns="45720" rIns="91440" bIns="45720" anchor="ctr">
            <a:noAutofit/>
          </a:bodyPr>
          <a:lstStyle/>
          <a:p>
            <a:pPr lvl="0" algn="l">
              <a:lnSpc>
                <a:spcPct val="100000"/>
              </a:lnSpc>
              <a:spcBef>
                <a:spcPct val="0"/>
              </a:spcBef>
              <a:spcAft>
                <a:spcPct val="0"/>
              </a:spcAft>
              <a:buNone/>
              <a:defRPr lang="ko-KR" altLang="en-US"/>
            </a:pPr>
            <a:r>
              <a:rPr xmlns:mc="http://schemas.openxmlformats.org/markup-compatibility/2006" xmlns:hp="http://schemas.haansoft.com/office/presentation/8.0" lang="en-US" sz="4200" b="0" i="0" mc:Ignorable="hp" hp:hslEmbossed="0">
                <a:solidFill>
                  <a:schemeClr val="tx2"/>
                </a:solidFill>
                <a:latin typeface="Arial"/>
                <a:sym typeface="Wingdings"/>
              </a:rPr>
              <a:t>What to do?</a:t>
            </a:r>
            <a:endParaRPr xmlns:mc="http://schemas.openxmlformats.org/markup-compatibility/2006" xmlns:hp="http://schemas.haansoft.com/office/presentation/8.0" lang="en-US" sz="4200" b="0" i="0" mc:Ignorable="hp" hp:hslEmbossed="0">
              <a:solidFill>
                <a:schemeClr val="tx2"/>
              </a:solidFill>
              <a:latin typeface="Arial"/>
              <a:sym typeface="Wingdings"/>
            </a:endParaRPr>
          </a:p>
        </p:txBody>
      </p:sp>
      <p:sp>
        <p:nvSpPr>
          <p:cNvPr id="29699" name="내용 개체 틀 2"/>
          <p:cNvSpPr>
            <a:spLocks noGrp="1"/>
          </p:cNvSpPr>
          <p:nvPr>
            <p:ph sz="half" idx="1"/>
          </p:nvPr>
        </p:nvSpPr>
        <p:spPr>
          <a:xfrm>
            <a:off x="1524689" y="1905875"/>
            <a:ext cx="7013559" cy="4116666"/>
          </a:xfrm>
          <a:noFill/>
          <a:ln w="25400" cap="flat" cmpd="sng" algn="ctr">
            <a:noFill/>
            <a:prstDash val="solid"/>
            <a:round/>
          </a:ln>
        </p:spPr>
        <p:txBody>
          <a:bodyPr vert="horz" wrap="square" lIns="91440" tIns="45720" rIns="91440" bIns="45720" anchor="t">
            <a:noAutofit/>
          </a:bodyPr>
          <a:lstStyle/>
          <a:p>
            <a:pPr lvl="0" algn="l">
              <a:lnSpc>
                <a:spcPct val="100000"/>
              </a:lnSpc>
              <a:spcBef>
                <a:spcPct val="20000"/>
              </a:spcBef>
              <a:spcAft>
                <a:spcPct val="0"/>
              </a:spcAft>
              <a:buClr>
                <a:schemeClr val="tx1"/>
              </a:buClr>
              <a:buSzPct val="70000"/>
              <a:buFont typeface="Wingdings"/>
              <a:buChar char="¢"/>
              <a:defRPr lang="ko-KR" altLang="en-US"/>
            </a:pPr>
            <a:r>
              <a:rPr xmlns:mc="http://schemas.openxmlformats.org/markup-compatibility/2006" xmlns:hp="http://schemas.haansoft.com/office/presentation/8.0" lang="en-US" sz="2400" b="0" i="0" mc:Ignorable="hp" hp:hslEmbossed="0">
                <a:solidFill>
                  <a:schemeClr val="tx2"/>
                </a:solidFill>
                <a:latin typeface="Arial"/>
                <a:sym typeface="Wingdings"/>
              </a:rPr>
              <a:t>We can’t ignore the future…</a:t>
            </a:r>
            <a:endParaRPr xmlns:mc="http://schemas.openxmlformats.org/markup-compatibility/2006" xmlns:hp="http://schemas.haansoft.com/office/presentation/8.0" lang="en-US" sz="2400" b="0" i="0" mc:Ignorable="hp" hp:hslEmbossed="0">
              <a:solidFill>
                <a:schemeClr val="tx2"/>
              </a:solidFill>
              <a:latin typeface="Arial"/>
              <a:sym typeface="Wingdings"/>
            </a:endParaRPr>
          </a:p>
          <a:p>
            <a:pPr lvl="0" algn="l">
              <a:lnSpc>
                <a:spcPct val="100000"/>
              </a:lnSpc>
              <a:spcBef>
                <a:spcPct val="20000"/>
              </a:spcBef>
              <a:spcAft>
                <a:spcPct val="0"/>
              </a:spcAft>
              <a:buClr>
                <a:schemeClr val="tx1"/>
              </a:buClr>
              <a:buSzPct val="70000"/>
              <a:buFont typeface="Wingdings"/>
              <a:buChar char="¢"/>
              <a:defRPr lang="ko-KR" altLang="en-US"/>
            </a:pPr>
            <a:r>
              <a:rPr xmlns:mc="http://schemas.openxmlformats.org/markup-compatibility/2006" xmlns:hp="http://schemas.haansoft.com/office/presentation/8.0" lang="en-US" sz="2400" b="0" i="0" mc:Ignorable="hp" hp:hslEmbossed="0">
                <a:solidFill>
                  <a:schemeClr val="tx2"/>
                </a:solidFill>
                <a:latin typeface="Arial"/>
                <a:sym typeface="Wingdings"/>
              </a:rPr>
              <a:t>We must also ‘stick to our guns’</a:t>
            </a:r>
            <a:endParaRPr xmlns:mc="http://schemas.openxmlformats.org/markup-compatibility/2006" xmlns:hp="http://schemas.haansoft.com/office/presentation/8.0" lang="en-US" sz="2400" b="0" i="0" mc:Ignorable="hp" hp:hslEmbossed="0">
              <a:solidFill>
                <a:schemeClr val="tx2"/>
              </a:solidFill>
              <a:latin typeface="Arial"/>
              <a:sym typeface="Wingdings"/>
            </a:endParaRPr>
          </a:p>
          <a:p>
            <a:pPr lvl="0" algn="l">
              <a:lnSpc>
                <a:spcPct val="100000"/>
              </a:lnSpc>
              <a:spcBef>
                <a:spcPct val="20000"/>
              </a:spcBef>
              <a:spcAft>
                <a:spcPct val="0"/>
              </a:spcAft>
              <a:buClr>
                <a:schemeClr val="tx1"/>
              </a:buClr>
              <a:buSzPct val="70000"/>
              <a:buFont typeface="Wingdings"/>
              <a:buChar char="¢"/>
              <a:defRPr lang="ko-KR" altLang="en-US"/>
            </a:pPr>
            <a:r>
              <a:rPr xmlns:mc="http://schemas.openxmlformats.org/markup-compatibility/2006" xmlns:hp="http://schemas.haansoft.com/office/presentation/8.0" lang="en-US" sz="2400" b="0" i="0" mc:Ignorable="hp" hp:hslEmbossed="0">
                <a:solidFill>
                  <a:schemeClr val="tx2"/>
                </a:solidFill>
                <a:latin typeface="Arial"/>
                <a:sym typeface="Wingdings"/>
              </a:rPr>
              <a:t>Believe in the traditional book format</a:t>
            </a:r>
            <a:endParaRPr xmlns:mc="http://schemas.openxmlformats.org/markup-compatibility/2006" xmlns:hp="http://schemas.haansoft.com/office/presentation/8.0" lang="en-US" sz="2400" b="0" i="0" mc:Ignorable="hp" hp:hslEmbossed="0">
              <a:solidFill>
                <a:schemeClr val="tx2"/>
              </a:solidFill>
              <a:latin typeface="Arial"/>
              <a:sym typeface="Wingdings"/>
            </a:endParaRPr>
          </a:p>
          <a:p>
            <a:pPr lvl="0" algn="l">
              <a:lnSpc>
                <a:spcPct val="100000"/>
              </a:lnSpc>
              <a:spcBef>
                <a:spcPct val="20000"/>
              </a:spcBef>
              <a:spcAft>
                <a:spcPct val="0"/>
              </a:spcAft>
              <a:buClr>
                <a:schemeClr val="tx1"/>
              </a:buClr>
              <a:buSzPct val="70000"/>
              <a:buFont typeface="Wingdings"/>
              <a:buChar char="¢"/>
              <a:defRPr lang="ko-KR" altLang="en-US"/>
            </a:pPr>
            <a:r>
              <a:rPr xmlns:mc="http://schemas.openxmlformats.org/markup-compatibility/2006" xmlns:hp="http://schemas.haansoft.com/office/presentation/8.0" lang="en-US" sz="2400" b="0" i="0" mc:Ignorable="hp" hp:hslEmbossed="0">
                <a:solidFill>
                  <a:schemeClr val="tx2"/>
                </a:solidFill>
                <a:latin typeface="Arial"/>
                <a:sym typeface="Wingdings"/>
              </a:rPr>
              <a:t>Believe in our editorial processes</a:t>
            </a:r>
            <a:endParaRPr xmlns:mc="http://schemas.openxmlformats.org/markup-compatibility/2006" xmlns:hp="http://schemas.haansoft.com/office/presentation/8.0" lang="en-US" sz="2400" b="0" i="0" mc:Ignorable="hp" hp:hslEmbossed="0">
              <a:solidFill>
                <a:schemeClr val="tx2"/>
              </a:solidFill>
              <a:latin typeface="Arial"/>
              <a:sym typeface="Wingdings"/>
            </a:endParaRPr>
          </a:p>
          <a:p>
            <a:pPr lvl="0" algn="l">
              <a:lnSpc>
                <a:spcPct val="100000"/>
              </a:lnSpc>
              <a:spcBef>
                <a:spcPct val="20000"/>
              </a:spcBef>
              <a:spcAft>
                <a:spcPct val="0"/>
              </a:spcAft>
              <a:buClr>
                <a:schemeClr val="tx1"/>
              </a:buClr>
              <a:buSzPct val="70000"/>
              <a:buFont typeface="Wingdings"/>
              <a:buChar char="¢"/>
              <a:defRPr lang="ko-KR" altLang="en-US"/>
            </a:pPr>
            <a:r>
              <a:rPr xmlns:mc="http://schemas.openxmlformats.org/markup-compatibility/2006" xmlns:hp="http://schemas.haansoft.com/office/presentation/8.0" lang="en-US" sz="2400" b="0" i="0" mc:Ignorable="hp" hp:hslEmbossed="0">
                <a:solidFill>
                  <a:schemeClr val="tx2"/>
                </a:solidFill>
                <a:latin typeface="Arial"/>
                <a:sym typeface="Wingdings"/>
              </a:rPr>
              <a:t>Believe in our editorial expertise</a:t>
            </a:r>
            <a:endParaRPr xmlns:mc="http://schemas.openxmlformats.org/markup-compatibility/2006" xmlns:hp="http://schemas.haansoft.com/office/presentation/8.0" lang="en-US" sz="2400" b="0" i="0" mc:Ignorable="hp" hp:hslEmbossed="0">
              <a:solidFill>
                <a:schemeClr val="tx2"/>
              </a:solidFill>
              <a:latin typeface="Arial"/>
              <a:sym typeface="Wingdings"/>
            </a:endParaRPr>
          </a:p>
          <a:p>
            <a:pPr lvl="0" algn="l">
              <a:lnSpc>
                <a:spcPct val="100000"/>
              </a:lnSpc>
              <a:spcBef>
                <a:spcPct val="20000"/>
              </a:spcBef>
              <a:spcAft>
                <a:spcPct val="0"/>
              </a:spcAft>
              <a:buClr>
                <a:schemeClr val="tx1"/>
              </a:buClr>
              <a:buSzPct val="70000"/>
              <a:buFont typeface="Wingdings"/>
              <a:buChar char="¢"/>
              <a:defRPr lang="ko-KR" altLang="en-US"/>
            </a:pPr>
            <a:r>
              <a:rPr xmlns:mc="http://schemas.openxmlformats.org/markup-compatibility/2006" xmlns:hp="http://schemas.haansoft.com/office/presentation/8.0" lang="en-US" sz="2400" b="0" i="0" mc:Ignorable="hp" hp:hslEmbossed="0">
                <a:solidFill>
                  <a:schemeClr val="tx2"/>
                </a:solidFill>
                <a:latin typeface="Arial"/>
                <a:sym typeface="Wingdings"/>
              </a:rPr>
              <a:t>Believe in our attention to detail</a:t>
            </a:r>
            <a:endParaRPr xmlns:mc="http://schemas.openxmlformats.org/markup-compatibility/2006" xmlns:hp="http://schemas.haansoft.com/office/presentation/8.0" lang="en-US" sz="2400" b="0" i="0" mc:Ignorable="hp" hp:hslEmbossed="0">
              <a:solidFill>
                <a:schemeClr val="tx2"/>
              </a:solidFill>
              <a:latin typeface="Arial"/>
              <a:sym typeface="Wingdings"/>
            </a:endParaRPr>
          </a:p>
          <a:p>
            <a:pPr lvl="0" algn="l">
              <a:lnSpc>
                <a:spcPct val="100000"/>
              </a:lnSpc>
              <a:spcBef>
                <a:spcPct val="20000"/>
              </a:spcBef>
              <a:spcAft>
                <a:spcPct val="0"/>
              </a:spcAft>
              <a:buClr>
                <a:schemeClr val="tx1"/>
              </a:buClr>
              <a:buSzPct val="70000"/>
              <a:buFont typeface="Wingdings"/>
              <a:buChar char="¢"/>
              <a:defRPr lang="ko-KR" altLang="en-US"/>
            </a:pPr>
            <a:r>
              <a:rPr xmlns:mc="http://schemas.openxmlformats.org/markup-compatibility/2006" xmlns:hp="http://schemas.haansoft.com/office/presentation/8.0" lang="en-US" sz="2400" b="0" i="0" mc:Ignorable="hp" hp:hslEmbossed="0">
                <a:solidFill>
                  <a:schemeClr val="tx2"/>
                </a:solidFill>
                <a:latin typeface="Arial"/>
                <a:sym typeface="Wingdings"/>
              </a:rPr>
              <a:t>Believe in our credibility (</a:t>
            </a:r>
            <a:r>
              <a:rPr xmlns:mc="http://schemas.openxmlformats.org/markup-compatibility/2006" xmlns:hp="http://schemas.haansoft.com/office/presentation/8.0" lang="en-US" sz="2400" b="0" i="1" mc:Ignorable="hp" hp:hslEmbossed="0">
                <a:solidFill>
                  <a:schemeClr val="tx2"/>
                </a:solidFill>
                <a:latin typeface="Arial"/>
                <a:sym typeface="Wingdings"/>
              </a:rPr>
              <a:t>only credible content is King)</a:t>
            </a:r>
            <a:r>
              <a:rPr xmlns:mc="http://schemas.openxmlformats.org/markup-compatibility/2006" xmlns:hp="http://schemas.haansoft.com/office/presentation/8.0" lang="en-US" sz="2400" b="0" i="0" mc:Ignorable="hp" hp:hslEmbossed="0">
                <a:solidFill>
                  <a:schemeClr val="tx2"/>
                </a:solidFill>
                <a:latin typeface="Arial"/>
                <a:sym typeface="Wingdings"/>
              </a:rPr>
              <a:t> </a:t>
            </a:r>
            <a:endParaRPr xmlns:mc="http://schemas.openxmlformats.org/markup-compatibility/2006" xmlns:hp="http://schemas.haansoft.com/office/presentation/8.0" lang="en-US" sz="2400" b="0" i="0" mc:Ignorable="hp" hp:hslEmbossed="0">
              <a:solidFill>
                <a:schemeClr val="tx2"/>
              </a:solidFill>
              <a:latin typeface="Arial"/>
              <a:sym typeface="Wingdings"/>
            </a:endParaRPr>
          </a:p>
          <a:p>
            <a:pPr lvl="0" algn="l">
              <a:lnSpc>
                <a:spcPct val="100000"/>
              </a:lnSpc>
              <a:spcBef>
                <a:spcPct val="20000"/>
              </a:spcBef>
              <a:spcAft>
                <a:spcPct val="0"/>
              </a:spcAft>
              <a:buClr>
                <a:schemeClr val="tx1"/>
              </a:buClr>
              <a:buSzPct val="70000"/>
              <a:buFont typeface="Wingdings"/>
              <a:buChar char="¢"/>
              <a:defRPr lang="ko-KR" altLang="en-US"/>
            </a:pPr>
            <a:r>
              <a:rPr xmlns:mc="http://schemas.openxmlformats.org/markup-compatibility/2006" xmlns:hp="http://schemas.haansoft.com/office/presentation/8.0" lang="en-US" sz="2400" b="0" i="0" mc:Ignorable="hp" hp:hslEmbossed="0">
                <a:solidFill>
                  <a:schemeClr val="tx2"/>
                </a:solidFill>
                <a:latin typeface="Arial"/>
                <a:sym typeface="Wingdings"/>
              </a:rPr>
              <a:t>Editor more crucial than ever</a:t>
            </a:r>
            <a:endParaRPr xmlns:mc="http://schemas.openxmlformats.org/markup-compatibility/2006" xmlns:hp="http://schemas.haansoft.com/office/presentation/8.0" lang="en-US" sz="2400" b="0" i="0" mc:Ignorable="hp" hp:hslEmbossed="0">
              <a:solidFill>
                <a:schemeClr val="tx2"/>
              </a:solidFill>
              <a:latin typeface="Arial"/>
              <a:sym typeface="Wingdings"/>
            </a:endParaRPr>
          </a:p>
          <a:p>
            <a:pPr lvl="0" algn="l">
              <a:lnSpc>
                <a:spcPct val="100000"/>
              </a:lnSpc>
              <a:spcBef>
                <a:spcPct val="20000"/>
              </a:spcBef>
              <a:spcAft>
                <a:spcPct val="0"/>
              </a:spcAft>
              <a:buClr>
                <a:schemeClr val="tx1"/>
              </a:buClr>
              <a:buSzPct val="70000"/>
              <a:buFont typeface="Wingdings"/>
              <a:buChar char="¢"/>
              <a:defRPr lang="ko-KR" altLang="en-US"/>
            </a:pPr>
            <a:r>
              <a:rPr xmlns:mc="http://schemas.openxmlformats.org/markup-compatibility/2006" xmlns:hp="http://schemas.haansoft.com/office/presentation/8.0" lang="en-US" sz="2400" b="1" i="0" mc:Ignorable="hp" hp:hslEmbossed="0">
                <a:solidFill>
                  <a:schemeClr val="tx2"/>
                </a:solidFill>
                <a:latin typeface="Arial"/>
                <a:sym typeface="Wingdings"/>
              </a:rPr>
              <a:t>Success is about community </a:t>
            </a:r>
            <a:endParaRPr xmlns:mc="http://schemas.openxmlformats.org/markup-compatibility/2006" xmlns:hp="http://schemas.haansoft.com/office/presentation/8.0" lang="en-US" sz="2400" b="1" i="0" mc:Ignorable="hp" hp:hslEmbossed="0">
              <a:solidFill>
                <a:schemeClr val="tx2"/>
              </a:solidFill>
              <a:latin typeface="Arial"/>
              <a:sym typeface="Wingdings"/>
            </a:endParaRPr>
          </a:p>
          <a:p>
            <a:pPr lvl="0" algn="l">
              <a:lnSpc>
                <a:spcPct val="100000"/>
              </a:lnSpc>
              <a:spcBef>
                <a:spcPct val="20000"/>
              </a:spcBef>
              <a:spcAft>
                <a:spcPct val="0"/>
              </a:spcAft>
              <a:buClr>
                <a:schemeClr val="tx1"/>
              </a:buClr>
              <a:buSzPct val="70000"/>
              <a:buFont typeface="Wingdings"/>
              <a:buChar char="¢"/>
              <a:defRPr lang="ko-KR" altLang="en-US"/>
            </a:pPr>
            <a:endParaRPr xmlns:mc="http://schemas.openxmlformats.org/markup-compatibility/2006" xmlns:hp="http://schemas.haansoft.com/office/presentation/8.0" lang="en-US" altLang="en-US" sz="3000" b="0" i="0" mc:Ignorable="hp" hp:hslEmbossed="0">
              <a:solidFill>
                <a:schemeClr val="tx2"/>
              </a:solidFill>
              <a:latin typeface="Arial"/>
              <a:sym typeface="Wingdings"/>
            </a:endParaRPr>
          </a:p>
        </p:txBody>
      </p:sp>
    </p:spTree>
  </p:cSld>
  <p:clrMapOvr>
    <a:masterClrMapping/>
  </p:clrMapOvr>
  <p:transition xmlns:mc="http://schemas.openxmlformats.org/markup-compatibility/2006" xmlns:hp="http://schemas.haansoft.com/office/presentation/8.0" mc:Ignorable="hp" hp:hslDur="500"/>
</p:sld>
</file>

<file path=ppt/slides/slide26.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30722" name="제목 1"/>
          <p:cNvSpPr>
            <a:spLocks noGrp="1"/>
          </p:cNvSpPr>
          <p:nvPr>
            <p:ph type="title" idx="0"/>
          </p:nvPr>
        </p:nvSpPr>
        <p:spPr>
          <a:xfrm>
            <a:off x="1524689" y="190565"/>
            <a:ext cx="7013559" cy="1527871"/>
          </a:xfrm>
          <a:solidFill>
            <a:srgbClr val="ffffff"/>
          </a:solidFill>
          <a:ln w="25400" cap="flat" cmpd="sng" algn="ctr">
            <a:noFill/>
            <a:prstDash val="solid"/>
            <a:round/>
          </a:ln>
        </p:spPr>
        <p:txBody>
          <a:bodyPr vert="horz" wrap="square" lIns="91440" tIns="45720" rIns="91440" bIns="45720" anchor="ctr">
            <a:noAutofit/>
          </a:bodyPr>
          <a:lstStyle/>
          <a:p>
            <a:pPr lvl="0" algn="l">
              <a:lnSpc>
                <a:spcPct val="100000"/>
              </a:lnSpc>
              <a:spcBef>
                <a:spcPct val="0"/>
              </a:spcBef>
              <a:spcAft>
                <a:spcPct val="0"/>
              </a:spcAft>
              <a:buNone/>
              <a:defRPr lang="ko-KR" altLang="en-US"/>
            </a:pPr>
            <a:r>
              <a:rPr xmlns:mc="http://schemas.openxmlformats.org/markup-compatibility/2006" xmlns:hp="http://schemas.haansoft.com/office/presentation/8.0" lang="en-US" sz="4200" b="0" i="0" mc:Ignorable="hp" hp:hslEmbossed="0">
                <a:solidFill>
                  <a:schemeClr val="tx2"/>
                </a:solidFill>
                <a:latin typeface="Arial"/>
                <a:sym typeface="Wingdings"/>
              </a:rPr>
              <a:t>Thank you!</a:t>
            </a:r>
            <a:endParaRPr xmlns:mc="http://schemas.openxmlformats.org/markup-compatibility/2006" xmlns:hp="http://schemas.haansoft.com/office/presentation/8.0" lang="en-US" altLang="en-US" sz="4200" b="0" i="0" mc:Ignorable="hp" hp:hslEmbossed="0">
              <a:solidFill>
                <a:schemeClr val="tx2"/>
              </a:solidFill>
              <a:latin typeface="Arial"/>
              <a:sym typeface="Wingdings"/>
            </a:endParaRPr>
          </a:p>
        </p:txBody>
      </p:sp>
    </p:spTree>
  </p:cSld>
  <p:clrMapOvr>
    <a:masterClrMapping/>
  </p:clrMapOvr>
  <p:transition xmlns:mc="http://schemas.openxmlformats.org/markup-compatibility/2006" xmlns:hp="http://schemas.haansoft.com/office/presentation/8.0" mc:Ignorable="hp" hp:hslDur="500"/>
</p:sld>
</file>

<file path=ppt/slides/slide3.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pic>
        <p:nvPicPr>
          <p:cNvPr id="7170" name="" descr="Picture Plac"/>
          <p:cNvPicPr/>
          <p:nvPr/>
        </p:nvPicPr>
        <p:blipFill rotWithShape="1">
          <a:blip r:embed="rId2">
            <a:lum/>
          </a:blip>
          <a:stretch>
            <a:fillRect/>
          </a:stretch>
        </p:blipFill>
        <p:spPr>
          <a:xfrm>
            <a:off x="6446609" y="1226083"/>
            <a:ext cx="2628493" cy="3592598"/>
          </a:xfrm>
          <a:prstGeom prst="rect">
            <a:avLst/>
          </a:prstGeom>
          <a:noFill/>
          <a:ln w="25400" cap="flat" cmpd="sng" algn="ctr">
            <a:noFill/>
            <a:prstDash val="solid"/>
            <a:round/>
          </a:ln>
        </p:spPr>
      </p:pic>
      <p:pic>
        <p:nvPicPr>
          <p:cNvPr id="7171" name="" descr="Picture 2"/>
          <p:cNvPicPr/>
          <p:nvPr/>
        </p:nvPicPr>
        <p:blipFill rotWithShape="1">
          <a:blip r:embed="rId3">
            <a:lum/>
          </a:blip>
          <a:stretch>
            <a:fillRect/>
          </a:stretch>
        </p:blipFill>
        <p:spPr>
          <a:xfrm>
            <a:off x="2317212" y="513012"/>
            <a:ext cx="3934029" cy="2901638"/>
          </a:xfrm>
          <a:prstGeom prst="rect">
            <a:avLst/>
          </a:prstGeom>
          <a:noFill/>
          <a:ln w="25400" cap="flat" cmpd="sng" algn="ctr">
            <a:noFill/>
            <a:prstDash val="solid"/>
            <a:round/>
          </a:ln>
        </p:spPr>
      </p:pic>
      <p:sp>
        <p:nvSpPr>
          <p:cNvPr id="7172" name=""/>
          <p:cNvSpPr/>
          <p:nvPr/>
        </p:nvSpPr>
        <p:spPr>
          <a:xfrm rot="5100000">
            <a:off x="7652870" y="4547825"/>
            <a:ext cx="1045009" cy="827532"/>
          </a:xfrm>
          <a:custGeom>
            <a:avLst/>
            <a:gdLst/>
            <a:rect l="l" t="t" r="r" b="b"/>
            <a:pathLst>
              <a:path w="1044575" h="827087" stroke="0">
                <a:moveTo>
                  <a:pt x="522287" y="0"/>
                </a:moveTo>
                <a:cubicBezTo>
                  <a:pt x="667561" y="0"/>
                  <a:pt x="806272" y="47909"/>
                  <a:pt x="905099" y="132218"/>
                </a:cubicBezTo>
                <a:cubicBezTo>
                  <a:pt x="1041903" y="248926"/>
                  <a:pt x="1081931" y="417457"/>
                  <a:pt x="1008017" y="565541"/>
                </a:cubicBezTo>
                <a:lnTo>
                  <a:pt x="522288" y="413544"/>
                </a:lnTo>
                <a:cubicBezTo>
                  <a:pt x="522288" y="275696"/>
                  <a:pt x="522287" y="137848"/>
                  <a:pt x="522287" y="0"/>
                </a:cubicBezTo>
                <a:close/>
              </a:path>
              <a:path w="1044575" h="827087" fill="none">
                <a:moveTo>
                  <a:pt x="522287" y="0"/>
                </a:moveTo>
                <a:cubicBezTo>
                  <a:pt x="667561" y="0"/>
                  <a:pt x="806272" y="47909"/>
                  <a:pt x="905099" y="132218"/>
                </a:cubicBezTo>
                <a:cubicBezTo>
                  <a:pt x="1041903" y="248926"/>
                  <a:pt x="1081931" y="417457"/>
                  <a:pt x="1008017" y="565541"/>
                </a:cubicBezTo>
              </a:path>
            </a:pathLst>
          </a:custGeom>
          <a:noFill/>
          <a:ln w="25404" cap="flat" cmpd="sng" algn="ctr">
            <a:solidFill>
              <a:schemeClr val="accent1"/>
            </a:solidFill>
            <a:prstDash val="solid"/>
            <a:round/>
            <a:headEnd type="triangle" w="med" len="med"/>
          </a:ln>
          <a:effectLst>
            <a:outerShdw dist="19988" dir="5400000" algn="br">
              <a:srgbClr val="000000">
                <a:alpha val="37000"/>
              </a:srgbClr>
            </a:outerShdw>
          </a:effectLst>
        </p:spPr>
      </p:sp>
      <p:sp>
        <p:nvSpPr>
          <p:cNvPr id="7173" name=""/>
          <p:cNvSpPr/>
          <p:nvPr/>
        </p:nvSpPr>
        <p:spPr>
          <a:xfrm rot="6060000" flipH="1" flipV="1">
            <a:off x="6512439" y="380404"/>
            <a:ext cx="355837" cy="474821"/>
          </a:xfrm>
          <a:custGeom>
            <a:avLst/>
            <a:gdLst/>
            <a:rect l="l" t="t" r="r" b="b"/>
            <a:pathLst>
              <a:path w="355600" h="474662" stroke="0">
                <a:moveTo>
                  <a:pt x="177800" y="0"/>
                </a:moveTo>
                <a:cubicBezTo>
                  <a:pt x="242615" y="0"/>
                  <a:pt x="302295" y="47079"/>
                  <a:pt x="333555" y="122868"/>
                </a:cubicBezTo>
                <a:cubicBezTo>
                  <a:pt x="354761" y="174281"/>
                  <a:pt x="360943" y="234359"/>
                  <a:pt x="350907" y="291500"/>
                </a:cubicBezTo>
                <a:lnTo>
                  <a:pt x="177800" y="237331"/>
                </a:lnTo>
                <a:lnTo>
                  <a:pt x="177800" y="0"/>
                </a:lnTo>
                <a:close/>
              </a:path>
              <a:path w="355600" h="474662" fill="none">
                <a:moveTo>
                  <a:pt x="177800" y="0"/>
                </a:moveTo>
                <a:cubicBezTo>
                  <a:pt x="242615" y="0"/>
                  <a:pt x="302295" y="47079"/>
                  <a:pt x="333555" y="122868"/>
                </a:cubicBezTo>
                <a:cubicBezTo>
                  <a:pt x="354761" y="174281"/>
                  <a:pt x="360943" y="234359"/>
                  <a:pt x="350907" y="291500"/>
                </a:cubicBezTo>
              </a:path>
            </a:pathLst>
          </a:custGeom>
          <a:noFill/>
          <a:ln w="25404" cap="flat" cmpd="sng" algn="ctr">
            <a:solidFill>
              <a:schemeClr val="accent1"/>
            </a:solidFill>
            <a:prstDash val="solid"/>
            <a:round/>
            <a:headEnd type="triangle" w="med" len="med"/>
          </a:ln>
          <a:effectLst>
            <a:outerShdw dist="19988" dir="5400000" algn="br">
              <a:srgbClr val="000000">
                <a:alpha val="37000"/>
              </a:srgbClr>
            </a:outerShdw>
          </a:effectLst>
        </p:spPr>
      </p:sp>
      <p:sp>
        <p:nvSpPr>
          <p:cNvPr id="7174" name=""/>
          <p:cNvSpPr txBox="1"/>
          <p:nvPr/>
        </p:nvSpPr>
        <p:spPr>
          <a:xfrm>
            <a:off x="6497419" y="5115667"/>
            <a:ext cx="3622749" cy="512783"/>
          </a:xfrm>
          <a:prstGeom prst="rect">
            <a:avLst/>
          </a:prstGeom>
          <a:noFill/>
          <a:ln w="25400" cap="flat" cmpd="sng" algn="ctr">
            <a:noFill/>
            <a:prstDash val="solid"/>
            <a:round/>
          </a:ln>
        </p:spPr>
        <p:txBody>
          <a:bodyPr vert="horz" wrap="square" lIns="90000" tIns="46800" rIns="90000" bIns="4680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sz="1400" b="1" i="0" mc:Ignorable="hp" hp:hslEmbossed="0">
                <a:solidFill>
                  <a:srgbClr val="7f7f7f">
                    <a:alpha val="100000"/>
                  </a:srgbClr>
                </a:solidFill>
                <a:latin typeface="Arial"/>
                <a:ea typeface="Chalkduster"/>
                <a:sym typeface="Wingdings"/>
              </a:rPr>
              <a:t>My grandfather </a:t>
            </a:r>
            <a:endParaRPr xmlns:mc="http://schemas.openxmlformats.org/markup-compatibility/2006" xmlns:hp="http://schemas.haansoft.com/office/presentation/8.0" lang="ko-KR" sz="1400" b="1" i="0" mc:Ignorable="hp" hp:hslEmbossed="0">
              <a:solidFill>
                <a:srgbClr val="7f7f7f">
                  <a:alpha val="100000"/>
                </a:srgbClr>
              </a:solidFill>
              <a:latin typeface="Arial"/>
              <a:ea typeface="Chalkduster"/>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sz="1400" b="1" i="0" mc:Ignorable="hp" hp:hslEmbossed="0">
                <a:solidFill>
                  <a:srgbClr val="7f7f7f">
                    <a:alpha val="100000"/>
                  </a:srgbClr>
                </a:solidFill>
                <a:latin typeface="Arial"/>
                <a:ea typeface="Chalkduster"/>
                <a:sym typeface="Wingdings"/>
              </a:rPr>
              <a:t>Alex Hedley</a:t>
            </a:r>
            <a:endParaRPr xmlns:mc="http://schemas.openxmlformats.org/markup-compatibility/2006" xmlns:hp="http://schemas.haansoft.com/office/presentation/8.0" lang="ko-KR" sz="1400" b="1" i="0" mc:Ignorable="hp" hp:hslEmbossed="0">
              <a:solidFill>
                <a:srgbClr val="7f7f7f">
                  <a:alpha val="100000"/>
                </a:srgbClr>
              </a:solidFill>
              <a:latin typeface="Arial"/>
              <a:ea typeface="Chalkduster"/>
              <a:sym typeface="Wingdings"/>
            </a:endParaRPr>
          </a:p>
        </p:txBody>
      </p:sp>
      <p:sp>
        <p:nvSpPr>
          <p:cNvPr id="7175" name=""/>
          <p:cNvSpPr txBox="1"/>
          <p:nvPr/>
        </p:nvSpPr>
        <p:spPr>
          <a:xfrm>
            <a:off x="6826176" y="522504"/>
            <a:ext cx="2112354" cy="524125"/>
          </a:xfrm>
          <a:prstGeom prst="rect">
            <a:avLst/>
          </a:prstGeom>
          <a:noFill/>
          <a:ln w="25400" cap="flat" cmpd="sng" algn="ctr">
            <a:noFill/>
            <a:prstDash val="solid"/>
            <a:round/>
          </a:ln>
        </p:spPr>
        <p:txBody>
          <a:bodyPr vert="horz" wrap="square" lIns="90000" tIns="46800" rIns="90000" bIns="4680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sz="1400" b="1" i="0" mc:Ignorable="hp" hp:hslEmbossed="0">
                <a:solidFill>
                  <a:srgbClr val="7f7f7f">
                    <a:alpha val="100000"/>
                  </a:srgbClr>
                </a:solidFill>
                <a:latin typeface="Arial"/>
                <a:ea typeface="Chalkduster"/>
                <a:sym typeface="Wingdings"/>
              </a:rPr>
              <a:t>My great-grandfather </a:t>
            </a:r>
            <a:endParaRPr xmlns:mc="http://schemas.openxmlformats.org/markup-compatibility/2006" xmlns:hp="http://schemas.haansoft.com/office/presentation/8.0" lang="ko-KR" sz="1400" b="1" i="0" mc:Ignorable="hp" hp:hslEmbossed="0">
              <a:solidFill>
                <a:srgbClr val="7f7f7f">
                  <a:alpha val="100000"/>
                </a:srgbClr>
              </a:solidFill>
              <a:latin typeface="Arial"/>
              <a:ea typeface="Chalkduster"/>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sz="1400" b="1" i="0" mc:Ignorable="hp" hp:hslEmbossed="0">
                <a:solidFill>
                  <a:srgbClr val="7f7f7f">
                    <a:alpha val="100000"/>
                  </a:srgbClr>
                </a:solidFill>
                <a:latin typeface="Arial"/>
                <a:ea typeface="Chalkduster"/>
                <a:sym typeface="Wingdings"/>
              </a:rPr>
              <a:t>William Hedley</a:t>
            </a:r>
            <a:endParaRPr xmlns:mc="http://schemas.openxmlformats.org/markup-compatibility/2006" xmlns:hp="http://schemas.haansoft.com/office/presentation/8.0" lang="ko-KR" sz="1400" b="1" i="0" mc:Ignorable="hp" hp:hslEmbossed="0">
              <a:solidFill>
                <a:srgbClr val="7f7f7f">
                  <a:alpha val="100000"/>
                </a:srgbClr>
              </a:solidFill>
              <a:latin typeface="Arial"/>
              <a:ea typeface="Chalkduster"/>
              <a:sym typeface="Wingdings"/>
            </a:endParaRPr>
          </a:p>
        </p:txBody>
      </p:sp>
      <p:pic>
        <p:nvPicPr>
          <p:cNvPr id="7176" name="" descr="Picture 7"/>
          <p:cNvPicPr/>
          <p:nvPr/>
        </p:nvPicPr>
        <p:blipFill rotWithShape="1">
          <a:blip r:embed="rId4">
            <a:lum/>
          </a:blip>
          <a:stretch>
            <a:fillRect/>
          </a:stretch>
        </p:blipFill>
        <p:spPr>
          <a:xfrm>
            <a:off x="2800018" y="3751393"/>
            <a:ext cx="2969980" cy="2237815"/>
          </a:xfrm>
          <a:prstGeom prst="rect">
            <a:avLst/>
          </a:prstGeom>
          <a:noFill/>
          <a:ln w="25400" cap="flat" cmpd="sng" algn="ctr">
            <a:noFill/>
            <a:prstDash val="solid"/>
            <a:round/>
          </a:ln>
        </p:spPr>
      </p:pic>
      <p:sp>
        <p:nvSpPr>
          <p:cNvPr id="7177" name=""/>
          <p:cNvSpPr/>
          <p:nvPr/>
        </p:nvSpPr>
        <p:spPr>
          <a:xfrm rot="16680000" flipH="1">
            <a:off x="1100677" y="5272899"/>
            <a:ext cx="684482" cy="732165"/>
          </a:xfrm>
          <a:custGeom>
            <a:avLst/>
            <a:gdLst/>
            <a:rect l="l" t="t" r="r" b="b"/>
            <a:pathLst>
              <a:path w="684212" h="731838" stroke="0">
                <a:moveTo>
                  <a:pt x="342106" y="0"/>
                </a:moveTo>
                <a:cubicBezTo>
                  <a:pt x="454796" y="0"/>
                  <a:pt x="560258" y="59359"/>
                  <a:pt x="624073" y="158704"/>
                </a:cubicBezTo>
                <a:cubicBezTo>
                  <a:pt x="682284" y="249325"/>
                  <a:pt x="699313" y="363140"/>
                  <a:pt x="670449" y="468666"/>
                </a:cubicBezTo>
                <a:lnTo>
                  <a:pt x="342106" y="365919"/>
                </a:lnTo>
                <a:lnTo>
                  <a:pt x="342106" y="0"/>
                </a:lnTo>
                <a:close/>
              </a:path>
              <a:path w="684212" h="731838" fill="none">
                <a:moveTo>
                  <a:pt x="342106" y="0"/>
                </a:moveTo>
                <a:cubicBezTo>
                  <a:pt x="454796" y="0"/>
                  <a:pt x="560258" y="59359"/>
                  <a:pt x="624073" y="158704"/>
                </a:cubicBezTo>
                <a:cubicBezTo>
                  <a:pt x="682284" y="249325"/>
                  <a:pt x="699313" y="363140"/>
                  <a:pt x="670449" y="468666"/>
                </a:cubicBezTo>
              </a:path>
            </a:pathLst>
          </a:custGeom>
          <a:noFill/>
          <a:ln w="25404" cap="flat" cmpd="sng" algn="ctr">
            <a:solidFill>
              <a:schemeClr val="accent1"/>
            </a:solidFill>
            <a:prstDash val="solid"/>
            <a:round/>
            <a:headEnd type="triangle" w="med" len="med"/>
          </a:ln>
          <a:effectLst>
            <a:outerShdw dist="19988" dir="5400000" algn="br">
              <a:srgbClr val="000000">
                <a:alpha val="37000"/>
              </a:srgbClr>
            </a:outerShdw>
          </a:effectLst>
        </p:spPr>
      </p:sp>
      <p:sp>
        <p:nvSpPr>
          <p:cNvPr id="7178" name=""/>
          <p:cNvSpPr txBox="1"/>
          <p:nvPr/>
        </p:nvSpPr>
        <p:spPr>
          <a:xfrm>
            <a:off x="3303484" y="6238512"/>
            <a:ext cx="3174896" cy="294813"/>
          </a:xfrm>
          <a:prstGeom prst="rect">
            <a:avLst/>
          </a:prstGeom>
          <a:noFill/>
          <a:ln w="25400" cap="flat" cmpd="sng" algn="ctr">
            <a:noFill/>
            <a:prstDash val="solid"/>
            <a:round/>
          </a:ln>
        </p:spPr>
        <p:txBody>
          <a:bodyPr vert="horz" wrap="square" lIns="90000" tIns="46800" rIns="90000" bIns="4680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sz="1400" b="1" i="0" mc:Ignorable="hp" hp:hslEmbossed="0">
                <a:solidFill>
                  <a:srgbClr val="7f7f7f">
                    <a:alpha val="100000"/>
                  </a:srgbClr>
                </a:solidFill>
                <a:latin typeface="Arial"/>
                <a:ea typeface="Chalkboard SE Regular"/>
                <a:sym typeface="Wingdings"/>
              </a:rPr>
              <a:t>My father David</a:t>
            </a:r>
            <a:endParaRPr xmlns:mc="http://schemas.openxmlformats.org/markup-compatibility/2006" xmlns:hp="http://schemas.haansoft.com/office/presentation/8.0" lang="ko-KR" sz="1400" b="1" i="0" mc:Ignorable="hp" hp:hslEmbossed="0">
              <a:solidFill>
                <a:srgbClr val="7f7f7f">
                  <a:alpha val="100000"/>
                </a:srgbClr>
              </a:solidFill>
              <a:latin typeface="Arial"/>
              <a:ea typeface="Chalkboard SE Regular"/>
              <a:sym typeface="Wingdings"/>
            </a:endParaRPr>
          </a:p>
        </p:txBody>
      </p:sp>
      <p:pic>
        <p:nvPicPr>
          <p:cNvPr id="7179" name="" descr="Picture 10"/>
          <p:cNvPicPr/>
          <p:nvPr/>
        </p:nvPicPr>
        <p:blipFill rotWithShape="1">
          <a:blip r:embed="rId5">
            <a:lum/>
          </a:blip>
          <a:stretch>
            <a:fillRect/>
          </a:stretch>
        </p:blipFill>
        <p:spPr>
          <a:xfrm>
            <a:off x="274764" y="2830225"/>
            <a:ext cx="2005931" cy="2688851"/>
          </a:xfrm>
          <a:prstGeom prst="rect">
            <a:avLst/>
          </a:prstGeom>
          <a:noFill/>
          <a:ln w="25400" cap="flat" cmpd="sng" algn="ctr">
            <a:noFill/>
            <a:prstDash val="solid"/>
            <a:round/>
          </a:ln>
        </p:spPr>
      </p:pic>
      <p:sp>
        <p:nvSpPr>
          <p:cNvPr id="7180" name=""/>
          <p:cNvSpPr txBox="1"/>
          <p:nvPr/>
        </p:nvSpPr>
        <p:spPr>
          <a:xfrm>
            <a:off x="1542165" y="5870056"/>
            <a:ext cx="3176459" cy="308098"/>
          </a:xfrm>
          <a:prstGeom prst="rect">
            <a:avLst/>
          </a:prstGeom>
          <a:noFill/>
          <a:ln w="25400" cap="flat" cmpd="sng" algn="ctr">
            <a:noFill/>
            <a:prstDash val="solid"/>
            <a:round/>
          </a:ln>
        </p:spPr>
        <p:txBody>
          <a:bodyPr vert="horz" wrap="square" lIns="90000" tIns="46800" rIns="90000" bIns="4680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sz="1400" b="1" i="0" mc:Ignorable="hp" hp:hslEmbossed="0">
                <a:solidFill>
                  <a:srgbClr val="7f7f7f">
                    <a:alpha val="100000"/>
                  </a:srgbClr>
                </a:solidFill>
                <a:latin typeface="Arial"/>
                <a:ea typeface="Chalkboard SE Regular"/>
                <a:sym typeface="Wingdings"/>
              </a:rPr>
              <a:t>Me</a:t>
            </a:r>
            <a:endParaRPr xmlns:mc="http://schemas.openxmlformats.org/markup-compatibility/2006" xmlns:hp="http://schemas.haansoft.com/office/presentation/8.0" lang="ko-KR" sz="1400" b="1" i="0" mc:Ignorable="hp" hp:hslEmbossed="0">
              <a:solidFill>
                <a:srgbClr val="7f7f7f">
                  <a:alpha val="100000"/>
                </a:srgbClr>
              </a:solidFill>
              <a:latin typeface="Arial"/>
              <a:ea typeface="Chalkboard SE Regular"/>
              <a:sym typeface="Wingdings"/>
            </a:endParaRPr>
          </a:p>
        </p:txBody>
      </p:sp>
      <p:sp>
        <p:nvSpPr>
          <p:cNvPr id="7181" name=""/>
          <p:cNvSpPr/>
          <p:nvPr/>
        </p:nvSpPr>
        <p:spPr>
          <a:xfrm rot="5160000">
            <a:off x="4674124" y="5863746"/>
            <a:ext cx="743332" cy="476385"/>
          </a:xfrm>
          <a:custGeom>
            <a:avLst/>
            <a:gdLst/>
            <a:rect l="l" t="t" r="r" b="b"/>
            <a:pathLst>
              <a:path w="742950" h="476250" stroke="0">
                <a:moveTo>
                  <a:pt x="371475" y="0"/>
                </a:moveTo>
                <a:cubicBezTo>
                  <a:pt x="461257" y="0"/>
                  <a:pt x="548001" y="20844"/>
                  <a:pt x="615660" y="58675"/>
                </a:cubicBezTo>
                <a:cubicBezTo>
                  <a:pt x="742223" y="129442"/>
                  <a:pt x="778973" y="245841"/>
                  <a:pt x="705298" y="342586"/>
                </a:cubicBezTo>
                <a:lnTo>
                  <a:pt x="371475" y="238125"/>
                </a:lnTo>
                <a:lnTo>
                  <a:pt x="371475" y="0"/>
                </a:lnTo>
                <a:close/>
              </a:path>
              <a:path w="742950" h="476250" fill="none">
                <a:moveTo>
                  <a:pt x="371475" y="0"/>
                </a:moveTo>
                <a:cubicBezTo>
                  <a:pt x="461257" y="0"/>
                  <a:pt x="548001" y="20844"/>
                  <a:pt x="615660" y="58675"/>
                </a:cubicBezTo>
                <a:cubicBezTo>
                  <a:pt x="742223" y="129442"/>
                  <a:pt x="778973" y="245841"/>
                  <a:pt x="705298" y="342586"/>
                </a:cubicBezTo>
              </a:path>
            </a:pathLst>
          </a:custGeom>
          <a:noFill/>
          <a:ln w="25404" cap="flat" cmpd="sng" algn="ctr">
            <a:solidFill>
              <a:schemeClr val="accent1"/>
            </a:solidFill>
            <a:prstDash val="solid"/>
            <a:round/>
            <a:headEnd type="triangle" w="med" len="med"/>
          </a:ln>
          <a:effectLst>
            <a:outerShdw dist="19988" dir="5400000" algn="br">
              <a:srgbClr val="000000">
                <a:alpha val="37000"/>
              </a:srgbClr>
            </a:outerShdw>
          </a:effectLst>
        </p:spPr>
      </p:sp>
    </p:spTree>
  </p:cSld>
  <p:clrMapOvr>
    <a:masterClrMapping/>
  </p:clrMapOvr>
  <p:transition xmlns:mc="http://schemas.openxmlformats.org/markup-compatibility/2006" xmlns:hp="http://schemas.haansoft.com/office/presentation/8.0" mc:Ignorable="hp" hp:hslDur="500"/>
</p:sld>
</file>

<file path=ppt/slides/slide4.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8194" name=""/>
          <p:cNvSpPr/>
          <p:nvPr/>
        </p:nvSpPr>
        <p:spPr>
          <a:xfrm rot="3240000">
            <a:off x="4161948" y="3377353"/>
            <a:ext cx="1319774" cy="1702579"/>
          </a:xfrm>
          <a:custGeom>
            <a:avLst/>
            <a:gdLst/>
            <a:rect l="l" t="t" r="r" b="b"/>
            <a:pathLst>
              <a:path w="1319212" h="1701800" stroke="0">
                <a:moveTo>
                  <a:pt x="659606" y="0"/>
                </a:moveTo>
                <a:cubicBezTo>
                  <a:pt x="896621" y="0"/>
                  <a:pt x="1115415" y="164043"/>
                  <a:pt x="1232736" y="429711"/>
                </a:cubicBezTo>
                <a:cubicBezTo>
                  <a:pt x="1315986" y="618227"/>
                  <a:pt x="1340270" y="840645"/>
                  <a:pt x="1300622" y="1051490"/>
                </a:cubicBezTo>
                <a:lnTo>
                  <a:pt x="659606" y="850900"/>
                </a:lnTo>
                <a:lnTo>
                  <a:pt x="659606" y="0"/>
                </a:lnTo>
                <a:close/>
              </a:path>
              <a:path w="1319212" h="1701800" fill="none">
                <a:moveTo>
                  <a:pt x="659606" y="0"/>
                </a:moveTo>
                <a:cubicBezTo>
                  <a:pt x="896621" y="0"/>
                  <a:pt x="1115415" y="164043"/>
                  <a:pt x="1232736" y="429711"/>
                </a:cubicBezTo>
                <a:cubicBezTo>
                  <a:pt x="1315986" y="618227"/>
                  <a:pt x="1340270" y="840645"/>
                  <a:pt x="1300622" y="1051490"/>
                </a:cubicBezTo>
              </a:path>
            </a:pathLst>
          </a:custGeom>
          <a:noFill/>
          <a:ln w="25404" cap="flat" cmpd="sng" algn="ctr">
            <a:solidFill>
              <a:schemeClr val="accent1"/>
            </a:solidFill>
            <a:prstDash val="solid"/>
            <a:round/>
            <a:headEnd type="triangle" w="med" len="med"/>
          </a:ln>
          <a:effectLst>
            <a:outerShdw dist="19988" dir="5400000" algn="br">
              <a:srgbClr val="000000">
                <a:alpha val="37000"/>
              </a:srgbClr>
            </a:outerShdw>
          </a:effectLst>
        </p:spPr>
      </p:sp>
      <p:sp>
        <p:nvSpPr>
          <p:cNvPr id="8195" name=""/>
          <p:cNvSpPr/>
          <p:nvPr/>
        </p:nvSpPr>
        <p:spPr>
          <a:xfrm rot="16860000" flipH="1">
            <a:off x="7224839" y="3706892"/>
            <a:ext cx="940151" cy="1041938"/>
          </a:xfrm>
          <a:custGeom>
            <a:avLst/>
            <a:gdLst/>
            <a:rect l="l" t="t" r="r" b="b"/>
            <a:pathLst>
              <a:path w="939800" h="1041400" stroke="0">
                <a:moveTo>
                  <a:pt x="469900" y="0"/>
                </a:moveTo>
                <a:cubicBezTo>
                  <a:pt x="627413" y="0"/>
                  <a:pt x="774450" y="87451"/>
                  <a:pt x="861507" y="232911"/>
                </a:cubicBezTo>
                <a:cubicBezTo>
                  <a:pt x="937201" y="359386"/>
                  <a:pt x="959335" y="516160"/>
                  <a:pt x="922115" y="662209"/>
                </a:cubicBezTo>
                <a:lnTo>
                  <a:pt x="469900" y="520700"/>
                </a:lnTo>
                <a:lnTo>
                  <a:pt x="469900" y="0"/>
                </a:lnTo>
                <a:close/>
              </a:path>
              <a:path w="939800" h="1041400" fill="none">
                <a:moveTo>
                  <a:pt x="469900" y="0"/>
                </a:moveTo>
                <a:cubicBezTo>
                  <a:pt x="627413" y="0"/>
                  <a:pt x="774450" y="87451"/>
                  <a:pt x="861507" y="232911"/>
                </a:cubicBezTo>
                <a:cubicBezTo>
                  <a:pt x="937201" y="359386"/>
                  <a:pt x="959335" y="516160"/>
                  <a:pt x="922115" y="662209"/>
                </a:cubicBezTo>
              </a:path>
            </a:pathLst>
          </a:custGeom>
          <a:noFill/>
          <a:ln w="25404" cap="flat" cmpd="sng" algn="ctr">
            <a:solidFill>
              <a:schemeClr val="accent1"/>
            </a:solidFill>
            <a:prstDash val="solid"/>
            <a:round/>
            <a:headEnd type="triangle" w="med" len="med"/>
          </a:ln>
          <a:effectLst>
            <a:outerShdw dist="19988" dir="5400000" algn="br">
              <a:srgbClr val="000000">
                <a:alpha val="37000"/>
              </a:srgbClr>
            </a:outerShdw>
          </a:effectLst>
        </p:spPr>
      </p:sp>
      <p:sp>
        <p:nvSpPr>
          <p:cNvPr id="8196" name=""/>
          <p:cNvSpPr/>
          <p:nvPr/>
        </p:nvSpPr>
        <p:spPr>
          <a:xfrm rot="19920000" flipH="1">
            <a:off x="851262" y="3748210"/>
            <a:ext cx="1229321" cy="1619999"/>
          </a:xfrm>
          <a:custGeom>
            <a:avLst/>
            <a:gdLst/>
            <a:rect l="l" t="t" r="r" b="b"/>
            <a:pathLst>
              <a:path w="1228725" h="1619250" stroke="0">
                <a:moveTo>
                  <a:pt x="614362" y="0"/>
                </a:moveTo>
                <a:cubicBezTo>
                  <a:pt x="837126" y="0"/>
                  <a:pt x="1042438" y="158910"/>
                  <a:pt x="1150933" y="415303"/>
                </a:cubicBezTo>
                <a:cubicBezTo>
                  <a:pt x="1225784" y="592189"/>
                  <a:pt x="1247610" y="799622"/>
                  <a:pt x="1212104" y="996674"/>
                </a:cubicBezTo>
                <a:lnTo>
                  <a:pt x="614363" y="809625"/>
                </a:lnTo>
                <a:cubicBezTo>
                  <a:pt x="614363" y="539750"/>
                  <a:pt x="614362" y="269875"/>
                  <a:pt x="614362" y="0"/>
                </a:cubicBezTo>
                <a:close/>
              </a:path>
              <a:path w="1228725" h="1619250" fill="none">
                <a:moveTo>
                  <a:pt x="614362" y="0"/>
                </a:moveTo>
                <a:cubicBezTo>
                  <a:pt x="837126" y="0"/>
                  <a:pt x="1042438" y="158910"/>
                  <a:pt x="1150933" y="415303"/>
                </a:cubicBezTo>
                <a:cubicBezTo>
                  <a:pt x="1225784" y="592189"/>
                  <a:pt x="1247610" y="799622"/>
                  <a:pt x="1212104" y="996674"/>
                </a:cubicBezTo>
              </a:path>
            </a:pathLst>
          </a:custGeom>
          <a:noFill/>
          <a:ln w="25404" cap="flat" cmpd="sng" algn="ctr">
            <a:solidFill>
              <a:schemeClr val="accent1"/>
            </a:solidFill>
            <a:prstDash val="solid"/>
            <a:round/>
            <a:headEnd type="triangle" w="med" len="med"/>
          </a:ln>
          <a:effectLst>
            <a:outerShdw dist="19988" dir="5400000" algn="br">
              <a:srgbClr val="000000">
                <a:alpha val="37000"/>
              </a:srgbClr>
            </a:outerShdw>
          </a:effectLst>
        </p:spPr>
      </p:sp>
      <p:pic>
        <p:nvPicPr>
          <p:cNvPr id="8197" name="" descr="Picture"/>
          <p:cNvPicPr/>
          <p:nvPr/>
        </p:nvPicPr>
        <p:blipFill rotWithShape="1">
          <a:blip r:embed="rId2">
            <a:lum/>
          </a:blip>
          <a:stretch>
            <a:fillRect/>
          </a:stretch>
        </p:blipFill>
        <p:spPr>
          <a:xfrm>
            <a:off x="1067288" y="1793088"/>
            <a:ext cx="2647533" cy="2847702"/>
          </a:xfrm>
          <a:prstGeom prst="rect">
            <a:avLst/>
          </a:prstGeom>
          <a:noFill/>
          <a:ln w="25400" cap="flat" cmpd="sng" algn="ctr">
            <a:noFill/>
            <a:prstDash val="solid"/>
            <a:round/>
          </a:ln>
        </p:spPr>
      </p:pic>
      <p:pic>
        <p:nvPicPr>
          <p:cNvPr id="8198" name="" descr="Picture 5"/>
          <p:cNvPicPr/>
          <p:nvPr/>
        </p:nvPicPr>
        <p:blipFill rotWithShape="1">
          <a:blip r:embed="rId3">
            <a:lum/>
          </a:blip>
          <a:stretch>
            <a:fillRect/>
          </a:stretch>
        </p:blipFill>
        <p:spPr>
          <a:xfrm>
            <a:off x="6403728" y="951318"/>
            <a:ext cx="2226648" cy="3109736"/>
          </a:xfrm>
          <a:prstGeom prst="rect">
            <a:avLst/>
          </a:prstGeom>
          <a:noFill/>
          <a:ln w="25400" cap="flat" cmpd="sng" algn="ctr">
            <a:noFill/>
            <a:prstDash val="solid"/>
            <a:round/>
          </a:ln>
        </p:spPr>
      </p:pic>
      <p:pic>
        <p:nvPicPr>
          <p:cNvPr id="8199" name="" descr="Picture 6"/>
          <p:cNvPicPr/>
          <p:nvPr/>
        </p:nvPicPr>
        <p:blipFill rotWithShape="1">
          <a:blip r:embed="rId4">
            <a:lum/>
          </a:blip>
          <a:stretch>
            <a:fillRect/>
          </a:stretch>
        </p:blipFill>
        <p:spPr>
          <a:xfrm>
            <a:off x="3964180" y="811563"/>
            <a:ext cx="2299736" cy="2950941"/>
          </a:xfrm>
          <a:prstGeom prst="rect">
            <a:avLst/>
          </a:prstGeom>
          <a:noFill/>
          <a:ln w="25400" cap="flat" cmpd="sng" algn="ctr">
            <a:noFill/>
            <a:prstDash val="solid"/>
            <a:round/>
          </a:ln>
        </p:spPr>
      </p:pic>
      <p:sp>
        <p:nvSpPr>
          <p:cNvPr id="8200" name=""/>
          <p:cNvSpPr txBox="1"/>
          <p:nvPr/>
        </p:nvSpPr>
        <p:spPr>
          <a:xfrm>
            <a:off x="741713" y="5252240"/>
            <a:ext cx="2236196" cy="728635"/>
          </a:xfrm>
          <a:prstGeom prst="rect">
            <a:avLst/>
          </a:prstGeom>
          <a:noFill/>
          <a:ln w="25400" cap="flat" cmpd="sng" algn="ctr">
            <a:noFill/>
            <a:prstDash val="solid"/>
            <a:round/>
          </a:ln>
        </p:spPr>
        <p:txBody>
          <a:bodyPr vert="horz" wrap="square" lIns="90000" tIns="46800" rIns="90000" bIns="4680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sz="1400" b="1" i="0" mc:Ignorable="hp" hp:hslEmbossed="0">
                <a:solidFill>
                  <a:schemeClr val="tx1"/>
                </a:solidFill>
                <a:latin typeface="Arial"/>
                <a:ea typeface="Chalkduster"/>
                <a:sym typeface="Wingdings"/>
              </a:rPr>
              <a:t>Author and photographer and design</a:t>
            </a:r>
            <a:endParaRPr xmlns:mc="http://schemas.openxmlformats.org/markup-compatibility/2006" xmlns:hp="http://schemas.haansoft.com/office/presentation/8.0" lang="ko-KR" sz="1400" b="1" i="0" mc:Ignorable="hp" hp:hslEmbossed="0">
              <a:solidFill>
                <a:schemeClr val="tx1"/>
              </a:solidFill>
              <a:latin typeface="Arial"/>
              <a:ea typeface="Chalkduster"/>
              <a:sym typeface="Wingdings"/>
            </a:endParaRPr>
          </a:p>
        </p:txBody>
      </p:sp>
      <p:sp>
        <p:nvSpPr>
          <p:cNvPr id="8201" name=""/>
          <p:cNvSpPr txBox="1"/>
          <p:nvPr/>
        </p:nvSpPr>
        <p:spPr>
          <a:xfrm>
            <a:off x="7096195" y="5052127"/>
            <a:ext cx="2236196" cy="306535"/>
          </a:xfrm>
          <a:prstGeom prst="rect">
            <a:avLst/>
          </a:prstGeom>
          <a:noFill/>
          <a:ln w="25400" cap="flat" cmpd="sng" algn="ctr">
            <a:noFill/>
            <a:prstDash val="solid"/>
            <a:round/>
          </a:ln>
        </p:spPr>
        <p:txBody>
          <a:bodyPr vert="horz" wrap="square" lIns="90000" tIns="46800" rIns="90000" bIns="4680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sz="1400" b="1" i="0" mc:Ignorable="hp" hp:hslEmbossed="0">
                <a:solidFill>
                  <a:schemeClr val="tx1"/>
                </a:solidFill>
                <a:latin typeface="Arial"/>
                <a:ea typeface="Chalkduster"/>
                <a:sym typeface="Wingdings"/>
              </a:rPr>
              <a:t>Author</a:t>
            </a:r>
            <a:endParaRPr xmlns:mc="http://schemas.openxmlformats.org/markup-compatibility/2006" xmlns:hp="http://schemas.haansoft.com/office/presentation/8.0" lang="ko-KR" altLang="ko-KR" sz="1800" b="1" i="0" mc:Ignorable="hp" hp:hslEmbossed="0">
              <a:solidFill>
                <a:schemeClr val="tx1"/>
              </a:solidFill>
              <a:latin typeface="Arial"/>
              <a:ea typeface="Chalkduster"/>
              <a:sym typeface="Wingdings"/>
            </a:endParaRPr>
          </a:p>
        </p:txBody>
      </p:sp>
      <p:sp>
        <p:nvSpPr>
          <p:cNvPr id="8202" name=""/>
          <p:cNvSpPr txBox="1"/>
          <p:nvPr/>
        </p:nvSpPr>
        <p:spPr>
          <a:xfrm>
            <a:off x="3133577" y="5115667"/>
            <a:ext cx="2376148" cy="293708"/>
          </a:xfrm>
          <a:prstGeom prst="rect">
            <a:avLst/>
          </a:prstGeom>
          <a:noFill/>
          <a:ln w="25400" cap="flat" cmpd="sng" algn="ctr">
            <a:noFill/>
            <a:prstDash val="solid"/>
            <a:round/>
          </a:ln>
        </p:spPr>
        <p:txBody>
          <a:bodyPr vert="horz" wrap="none" lIns="90000" tIns="46800" rIns="90000" bIns="4680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sz="1400" b="1" i="0" mc:Ignorable="hp" hp:hslEmbossed="0">
                <a:solidFill>
                  <a:schemeClr val="tx1"/>
                </a:solidFill>
                <a:latin typeface="Arial"/>
                <a:ea typeface="Chalkduster"/>
                <a:sym typeface="Wingdings"/>
              </a:rPr>
              <a:t>Author and photographer </a:t>
            </a:r>
            <a:endParaRPr xmlns:mc="http://schemas.openxmlformats.org/markup-compatibility/2006" xmlns:hp="http://schemas.haansoft.com/office/presentation/8.0" lang="ko-KR" altLang="ko-KR" sz="1400" b="1" i="0" mc:Ignorable="hp" hp:hslEmbossed="0">
              <a:solidFill>
                <a:schemeClr val="tx1"/>
              </a:solidFill>
              <a:latin typeface="Arial"/>
              <a:ea typeface="Wingdings"/>
              <a:sym typeface="Wingdings"/>
            </a:endParaRPr>
          </a:p>
        </p:txBody>
      </p:sp>
    </p:spTree>
  </p:cSld>
  <p:clrMapOvr>
    <a:masterClrMapping/>
  </p:clrMapOvr>
  <p:transition xmlns:mc="http://schemas.openxmlformats.org/markup-compatibility/2006" xmlns:hp="http://schemas.haansoft.com/office/presentation/8.0" mc:Ignorable="hp" hp:hslDur="500"/>
</p:sld>
</file>

<file path=ppt/slides/slide5.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9218" name="제목 1"/>
          <p:cNvSpPr>
            <a:spLocks noGrp="1"/>
          </p:cNvSpPr>
          <p:nvPr>
            <p:ph type="title" idx="0"/>
          </p:nvPr>
        </p:nvSpPr>
        <p:spPr>
          <a:xfrm>
            <a:off x="1524689" y="190565"/>
            <a:ext cx="7013559" cy="1527871"/>
          </a:xfrm>
          <a:solidFill>
            <a:srgbClr val="ffffff"/>
          </a:solidFill>
          <a:ln w="25400" cap="flat" cmpd="sng" algn="ctr">
            <a:noFill/>
            <a:prstDash val="solid"/>
            <a:round/>
          </a:ln>
        </p:spPr>
        <p:txBody>
          <a:bodyPr vert="horz" wrap="square" lIns="91440" tIns="45720" rIns="91440" bIns="45720" anchor="ctr">
            <a:noAutofit/>
          </a:bodyPr>
          <a:lstStyle/>
          <a:p>
            <a:pPr lvl="0" algn="l">
              <a:lnSpc>
                <a:spcPct val="100000"/>
              </a:lnSpc>
              <a:spcBef>
                <a:spcPct val="0"/>
              </a:spcBef>
              <a:spcAft>
                <a:spcPct val="0"/>
              </a:spcAft>
              <a:buNone/>
              <a:defRPr lang="ko-KR" altLang="en-US"/>
            </a:pPr>
            <a:r>
              <a:rPr xmlns:mc="http://schemas.openxmlformats.org/markup-compatibility/2006" xmlns:hp="http://schemas.haansoft.com/office/presentation/8.0" lang="ko-KR" sz="4200" b="0" i="0" mc:Ignorable="hp" hp:hslEmbossed="0">
                <a:solidFill>
                  <a:schemeClr val="tx2"/>
                </a:solidFill>
                <a:latin typeface="Arial"/>
                <a:sym typeface="Wingdings"/>
              </a:rPr>
              <a:t>Change is always constant!</a:t>
            </a:r>
            <a:endParaRPr xmlns:mc="http://schemas.openxmlformats.org/markup-compatibility/2006" xmlns:hp="http://schemas.haansoft.com/office/presentation/8.0" lang="ko-KR" sz="4200" b="0" i="0" mc:Ignorable="hp" hp:hslEmbossed="0">
              <a:solidFill>
                <a:schemeClr val="tx2"/>
              </a:solidFill>
              <a:latin typeface="Arial"/>
              <a:sym typeface="Wingdings"/>
            </a:endParaRPr>
          </a:p>
        </p:txBody>
      </p:sp>
      <p:pic>
        <p:nvPicPr>
          <p:cNvPr id="9219" name="" descr="Picture 2"/>
          <p:cNvPicPr/>
          <p:nvPr/>
        </p:nvPicPr>
        <p:blipFill rotWithShape="1">
          <a:blip r:embed="rId2">
            <a:lum/>
          </a:blip>
          <a:stretch>
            <a:fillRect/>
          </a:stretch>
        </p:blipFill>
        <p:spPr>
          <a:xfrm>
            <a:off x="1619999" y="2104369"/>
            <a:ext cx="5981224" cy="4064293"/>
          </a:xfrm>
          <a:prstGeom prst="rect">
            <a:avLst/>
          </a:prstGeom>
          <a:noFill/>
          <a:ln w="25400" cap="flat" cmpd="sng" algn="ctr">
            <a:noFill/>
            <a:prstDash val="solid"/>
            <a:round/>
          </a:ln>
        </p:spPr>
      </p:pic>
    </p:spTree>
  </p:cSld>
  <p:clrMapOvr>
    <a:masterClrMapping/>
  </p:clrMapOvr>
  <p:transition xmlns:mc="http://schemas.openxmlformats.org/markup-compatibility/2006" xmlns:hp="http://schemas.haansoft.com/office/presentation/8.0" mc:Ignorable="hp" hp:hslDur="500"/>
</p:sld>
</file>

<file path=ppt/slides/slide6.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pic>
        <p:nvPicPr>
          <p:cNvPr id="10242" name="" descr="Picture 2"/>
          <p:cNvPicPr/>
          <p:nvPr/>
        </p:nvPicPr>
        <p:blipFill rotWithShape="1">
          <a:blip r:embed="rId2">
            <a:lum/>
          </a:blip>
          <a:stretch>
            <a:fillRect/>
          </a:stretch>
        </p:blipFill>
        <p:spPr>
          <a:xfrm>
            <a:off x="4690037" y="895762"/>
            <a:ext cx="4146817" cy="3916553"/>
          </a:xfrm>
          <a:prstGeom prst="rect">
            <a:avLst/>
          </a:prstGeom>
          <a:noFill/>
          <a:ln w="25400" cap="flat" cmpd="sng" algn="ctr">
            <a:noFill/>
            <a:prstDash val="solid"/>
            <a:round/>
          </a:ln>
        </p:spPr>
      </p:pic>
      <p:sp>
        <p:nvSpPr>
          <p:cNvPr id="10243" name=""/>
          <p:cNvSpPr/>
          <p:nvPr/>
        </p:nvSpPr>
        <p:spPr>
          <a:xfrm rot="15120000" flipH="1" flipV="1">
            <a:off x="7092230" y="4578032"/>
            <a:ext cx="1045009" cy="814801"/>
          </a:xfrm>
          <a:custGeom>
            <a:avLst/>
            <a:gdLst/>
            <a:rect l="l" t="t" r="r" b="b"/>
            <a:pathLst>
              <a:path w="1044575" h="814388" stroke="0">
                <a:moveTo>
                  <a:pt x="522287" y="0"/>
                </a:moveTo>
                <a:cubicBezTo>
                  <a:pt x="666159" y="0"/>
                  <a:pt x="803660" y="46270"/>
                  <a:pt x="902345" y="127892"/>
                </a:cubicBezTo>
                <a:cubicBezTo>
                  <a:pt x="1041971" y="243377"/>
                  <a:pt x="1082814" y="411587"/>
                  <a:pt x="1006989" y="558869"/>
                </a:cubicBezTo>
                <a:lnTo>
                  <a:pt x="522288" y="407194"/>
                </a:lnTo>
                <a:cubicBezTo>
                  <a:pt x="522288" y="271463"/>
                  <a:pt x="522287" y="135731"/>
                  <a:pt x="522287" y="0"/>
                </a:cubicBezTo>
                <a:close/>
              </a:path>
              <a:path w="1044575" h="814388" fill="none">
                <a:moveTo>
                  <a:pt x="522287" y="0"/>
                </a:moveTo>
                <a:cubicBezTo>
                  <a:pt x="666159" y="0"/>
                  <a:pt x="803660" y="46270"/>
                  <a:pt x="902345" y="127892"/>
                </a:cubicBezTo>
                <a:cubicBezTo>
                  <a:pt x="1041971" y="243377"/>
                  <a:pt x="1082814" y="411587"/>
                  <a:pt x="1006989" y="558869"/>
                </a:cubicBezTo>
              </a:path>
            </a:pathLst>
          </a:custGeom>
          <a:noFill/>
          <a:ln w="25404" cap="flat" cmpd="sng" algn="ctr">
            <a:solidFill>
              <a:schemeClr val="accent1"/>
            </a:solidFill>
            <a:prstDash val="solid"/>
            <a:round/>
            <a:headEnd type="triangle" w="med" len="med"/>
          </a:ln>
          <a:effectLst>
            <a:outerShdw dist="19988" dir="5400000" algn="br">
              <a:srgbClr val="000000">
                <a:alpha val="37000"/>
              </a:srgbClr>
            </a:outerShdw>
          </a:effectLst>
        </p:spPr>
      </p:sp>
      <p:sp>
        <p:nvSpPr>
          <p:cNvPr id="10244" name=""/>
          <p:cNvSpPr txBox="1"/>
          <p:nvPr/>
        </p:nvSpPr>
        <p:spPr>
          <a:xfrm>
            <a:off x="5366591" y="5411091"/>
            <a:ext cx="2248926" cy="341184"/>
          </a:xfrm>
          <a:prstGeom prst="rect">
            <a:avLst/>
          </a:prstGeom>
          <a:noFill/>
          <a:ln w="25400" cap="flat" cmpd="sng" algn="ctr">
            <a:noFill/>
            <a:prstDash val="solid"/>
            <a:round/>
          </a:ln>
        </p:spPr>
        <p:txBody>
          <a:bodyPr vert="horz" wrap="square" lIns="90000" tIns="46800" rIns="90000" bIns="4680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sz="1600" b="1" i="0" mc:Ignorable="hp" hp:hslEmbossed="0">
                <a:solidFill>
                  <a:schemeClr val="tx1"/>
                </a:solidFill>
                <a:latin typeface="Chalkduster"/>
                <a:ea typeface="Chalkduster"/>
                <a:sym typeface="Wingdings"/>
              </a:rPr>
              <a:t>New Auckland office</a:t>
            </a:r>
            <a:endParaRPr xmlns:mc="http://schemas.openxmlformats.org/markup-compatibility/2006" xmlns:hp="http://schemas.haansoft.com/office/presentation/8.0" lang="ko-KR" sz="1600" b="1" i="0" mc:Ignorable="hp" hp:hslEmbossed="0">
              <a:solidFill>
                <a:schemeClr val="tx1"/>
              </a:solidFill>
              <a:latin typeface="Chalkduster"/>
              <a:ea typeface="Chalkduster"/>
              <a:sym typeface="Wingdings"/>
            </a:endParaRPr>
          </a:p>
        </p:txBody>
      </p:sp>
      <p:pic>
        <p:nvPicPr>
          <p:cNvPr id="10245" name="" descr="Picture Placeholder 5"/>
          <p:cNvPicPr/>
          <p:nvPr/>
        </p:nvPicPr>
        <p:blipFill rotWithShape="1">
          <a:blip r:embed="rId3">
            <a:lum/>
          </a:blip>
          <a:stretch>
            <a:fillRect/>
          </a:stretch>
        </p:blipFill>
        <p:spPr>
          <a:xfrm>
            <a:off x="73032" y="1726421"/>
            <a:ext cx="4477193" cy="3397175"/>
          </a:xfrm>
          <a:prstGeom prst="rect">
            <a:avLst/>
          </a:prstGeom>
          <a:noFill/>
          <a:ln w="25400" cap="flat" cmpd="sng" algn="ctr">
            <a:noFill/>
            <a:prstDash val="solid"/>
            <a:round/>
          </a:ln>
        </p:spPr>
      </p:pic>
      <p:sp>
        <p:nvSpPr>
          <p:cNvPr id="10246" name=""/>
          <p:cNvSpPr/>
          <p:nvPr/>
        </p:nvSpPr>
        <p:spPr>
          <a:xfrm rot="16800000" flipH="1">
            <a:off x="1237250" y="4693163"/>
            <a:ext cx="940151" cy="1041938"/>
          </a:xfrm>
          <a:custGeom>
            <a:avLst/>
            <a:gdLst/>
            <a:rect l="l" t="t" r="r" b="b"/>
            <a:pathLst>
              <a:path w="939800" h="1041400" stroke="0">
                <a:moveTo>
                  <a:pt x="469900" y="0"/>
                </a:moveTo>
                <a:cubicBezTo>
                  <a:pt x="627413" y="0"/>
                  <a:pt x="774450" y="87451"/>
                  <a:pt x="861507" y="232911"/>
                </a:cubicBezTo>
                <a:cubicBezTo>
                  <a:pt x="937201" y="359386"/>
                  <a:pt x="959335" y="516160"/>
                  <a:pt x="922115" y="662209"/>
                </a:cubicBezTo>
                <a:lnTo>
                  <a:pt x="469900" y="520700"/>
                </a:lnTo>
                <a:lnTo>
                  <a:pt x="469900" y="0"/>
                </a:lnTo>
                <a:close/>
              </a:path>
              <a:path w="939800" h="1041400" fill="none">
                <a:moveTo>
                  <a:pt x="469900" y="0"/>
                </a:moveTo>
                <a:cubicBezTo>
                  <a:pt x="627413" y="0"/>
                  <a:pt x="774450" y="87451"/>
                  <a:pt x="861507" y="232911"/>
                </a:cubicBezTo>
                <a:cubicBezTo>
                  <a:pt x="937201" y="359386"/>
                  <a:pt x="959335" y="516160"/>
                  <a:pt x="922115" y="662209"/>
                </a:cubicBezTo>
              </a:path>
            </a:pathLst>
          </a:custGeom>
          <a:noFill/>
          <a:ln w="25404" cap="flat" cmpd="sng" algn="ctr">
            <a:solidFill>
              <a:schemeClr val="accent1"/>
            </a:solidFill>
            <a:prstDash val="solid"/>
            <a:round/>
            <a:headEnd type="triangle" w="med" len="med"/>
          </a:ln>
          <a:effectLst>
            <a:outerShdw dist="19988" dir="5400000" algn="br">
              <a:srgbClr val="000000">
                <a:alpha val="37000"/>
              </a:srgbClr>
            </a:outerShdw>
          </a:effectLst>
        </p:spPr>
      </p:sp>
      <p:sp>
        <p:nvSpPr>
          <p:cNvPr id="10247" name=""/>
          <p:cNvSpPr txBox="1"/>
          <p:nvPr/>
        </p:nvSpPr>
        <p:spPr>
          <a:xfrm>
            <a:off x="1972541" y="5514274"/>
            <a:ext cx="2615819" cy="338305"/>
          </a:xfrm>
          <a:prstGeom prst="rect">
            <a:avLst/>
          </a:prstGeom>
          <a:noFill/>
          <a:ln w="25400" cap="flat" cmpd="sng" algn="ctr">
            <a:noFill/>
            <a:prstDash val="solid"/>
            <a:round/>
          </a:ln>
        </p:spPr>
        <p:txBody>
          <a:bodyPr vert="horz" wrap="square" lIns="90000" tIns="46800" rIns="90000" bIns="4680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sz="1600" b="1" i="0" mc:Ignorable="hp" hp:hslEmbossed="0">
                <a:solidFill>
                  <a:schemeClr val="tx1"/>
                </a:solidFill>
                <a:latin typeface="Chalkduster"/>
                <a:ea typeface="Chalkduster"/>
                <a:sym typeface="Wingdings"/>
              </a:rPr>
              <a:t>New publishing team</a:t>
            </a:r>
            <a:endParaRPr xmlns:mc="http://schemas.openxmlformats.org/markup-compatibility/2006" xmlns:hp="http://schemas.haansoft.com/office/presentation/8.0" lang="ko-KR" sz="1600" b="1" i="0" mc:Ignorable="hp" hp:hslEmbossed="0">
              <a:solidFill>
                <a:schemeClr val="tx1"/>
              </a:solidFill>
              <a:latin typeface="Chalkduster"/>
              <a:ea typeface="Chalkduster"/>
              <a:sym typeface="Wingdings"/>
            </a:endParaRPr>
          </a:p>
        </p:txBody>
      </p:sp>
    </p:spTree>
  </p:cSld>
  <p:clrMapOvr>
    <a:masterClrMapping/>
  </p:clrMapOvr>
  <p:transition xmlns:mc="http://schemas.openxmlformats.org/markup-compatibility/2006" xmlns:hp="http://schemas.haansoft.com/office/presentation/8.0" mc:Ignorable="hp" hp:hslDur="500"/>
</p:sld>
</file>

<file path=ppt/slides/slide7.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11266" name="제목 1"/>
          <p:cNvSpPr>
            <a:spLocks noGrp="1"/>
          </p:cNvSpPr>
          <p:nvPr>
            <p:ph type="title" idx="0"/>
          </p:nvPr>
        </p:nvSpPr>
        <p:spPr>
          <a:xfrm>
            <a:off x="1524689" y="190565"/>
            <a:ext cx="7013559" cy="1527871"/>
          </a:xfrm>
          <a:solidFill>
            <a:srgbClr val="ffffff"/>
          </a:solidFill>
          <a:ln w="25400" cap="flat" cmpd="sng" algn="ctr">
            <a:noFill/>
            <a:prstDash val="solid"/>
            <a:round/>
          </a:ln>
        </p:spPr>
        <p:txBody>
          <a:bodyPr vert="horz" wrap="square" lIns="91440" tIns="45720" rIns="91440" bIns="45720" anchor="ctr">
            <a:noAutofit/>
          </a:bodyPr>
          <a:lstStyle/>
          <a:p>
            <a:pPr lvl="0" algn="l">
              <a:lnSpc>
                <a:spcPct val="100000"/>
              </a:lnSpc>
              <a:spcBef>
                <a:spcPct val="0"/>
              </a:spcBef>
              <a:spcAft>
                <a:spcPct val="0"/>
              </a:spcAft>
              <a:buNone/>
              <a:defRPr lang="ko-KR" altLang="en-US"/>
            </a:pPr>
            <a:r>
              <a:rPr xmlns:mc="http://schemas.openxmlformats.org/markup-compatibility/2006" xmlns:hp="http://schemas.haansoft.com/office/presentation/8.0" lang="ko-KR" sz="4200" b="0" i="0" mc:Ignorable="hp" hp:hslEmbossed="0">
                <a:solidFill>
                  <a:schemeClr val="tx2"/>
                </a:solidFill>
                <a:latin typeface="Arial"/>
                <a:sym typeface="Wingdings"/>
              </a:rPr>
              <a:t>My job </a:t>
            </a:r>
            <a:endParaRPr xmlns:mc="http://schemas.openxmlformats.org/markup-compatibility/2006" xmlns:hp="http://schemas.haansoft.com/office/presentation/8.0" lang="ko-KR" sz="4200" b="0" i="0" mc:Ignorable="hp" hp:hslEmbossed="0">
              <a:solidFill>
                <a:schemeClr val="tx2"/>
              </a:solidFill>
              <a:latin typeface="Arial"/>
              <a:sym typeface="Wingdings"/>
            </a:endParaRPr>
          </a:p>
        </p:txBody>
      </p:sp>
      <p:sp>
        <p:nvSpPr>
          <p:cNvPr id="11267" name="내용 개체 틀 2"/>
          <p:cNvSpPr>
            <a:spLocks noGrp="1"/>
          </p:cNvSpPr>
          <p:nvPr>
            <p:ph sz="half" idx="1"/>
          </p:nvPr>
        </p:nvSpPr>
        <p:spPr>
          <a:xfrm>
            <a:off x="1524689" y="1905875"/>
            <a:ext cx="5210978" cy="4116666"/>
          </a:xfrm>
          <a:noFill/>
          <a:ln w="25400" cap="flat" cmpd="sng" algn="ctr">
            <a:noFill/>
            <a:prstDash val="solid"/>
            <a:round/>
          </a:ln>
        </p:spPr>
        <p:txBody>
          <a:bodyPr vert="horz" wrap="square" lIns="91440" tIns="45720" rIns="91440" bIns="45720" anchor="t">
            <a:noAutofit/>
          </a:bodyPr>
          <a:lstStyle/>
          <a:p>
            <a:pPr lvl="0" algn="l">
              <a:lnSpc>
                <a:spcPct val="100000"/>
              </a:lnSpc>
              <a:spcBef>
                <a:spcPct val="20000"/>
              </a:spcBef>
              <a:spcAft>
                <a:spcPct val="0"/>
              </a:spcAft>
              <a:buClr>
                <a:schemeClr val="tx1"/>
              </a:buClr>
              <a:buSzPct val="70000"/>
              <a:buFont typeface="Wingdings"/>
              <a:buChar char="¢"/>
              <a:defRPr lang="ko-KR" altLang="en-US"/>
            </a:pPr>
            <a:r>
              <a:rPr xmlns:mc="http://schemas.openxmlformats.org/markup-compatibility/2006" xmlns:hp="http://schemas.haansoft.com/office/presentation/8.0" lang="ko-KR" sz="2000" b="0" i="0" mc:Ignorable="hp" hp:hslEmbossed="0">
                <a:solidFill>
                  <a:schemeClr val="tx2"/>
                </a:solidFill>
                <a:latin typeface="Arial"/>
                <a:ea typeface="Chalkduster"/>
                <a:sym typeface="Wingdings"/>
              </a:rPr>
              <a:t>Generate book ideas </a:t>
            </a:r>
            <a:endParaRPr xmlns:mc="http://schemas.openxmlformats.org/markup-compatibility/2006" xmlns:hp="http://schemas.haansoft.com/office/presentation/8.0" lang="ko-KR" sz="2000" b="0" i="0" mc:Ignorable="hp" hp:hslEmbossed="0">
              <a:solidFill>
                <a:schemeClr val="tx2"/>
              </a:solidFill>
              <a:latin typeface="Arial"/>
              <a:ea typeface="Chalkduster"/>
              <a:sym typeface="Wingdings"/>
            </a:endParaRPr>
          </a:p>
          <a:p>
            <a:pPr lvl="0" algn="l">
              <a:lnSpc>
                <a:spcPct val="100000"/>
              </a:lnSpc>
              <a:spcBef>
                <a:spcPct val="20000"/>
              </a:spcBef>
              <a:spcAft>
                <a:spcPct val="0"/>
              </a:spcAft>
              <a:buClr>
                <a:schemeClr val="tx1"/>
              </a:buClr>
              <a:buSzPct val="70000"/>
              <a:buFont typeface="Wingdings"/>
              <a:buChar char="¢"/>
              <a:defRPr lang="ko-KR" altLang="en-US"/>
            </a:pPr>
            <a:r>
              <a:rPr xmlns:mc="http://schemas.openxmlformats.org/markup-compatibility/2006" xmlns:hp="http://schemas.haansoft.com/office/presentation/8.0" lang="ko-KR" sz="2000" b="0" i="0" mc:Ignorable="hp" hp:hslEmbossed="0">
                <a:solidFill>
                  <a:schemeClr val="tx2"/>
                </a:solidFill>
                <a:latin typeface="Arial"/>
                <a:ea typeface="Chalkduster"/>
                <a:sym typeface="Wingdings"/>
              </a:rPr>
              <a:t>Publish 15 books per year</a:t>
            </a:r>
            <a:endParaRPr xmlns:mc="http://schemas.openxmlformats.org/markup-compatibility/2006" xmlns:hp="http://schemas.haansoft.com/office/presentation/8.0" lang="ko-KR" sz="2000" b="0" i="0" mc:Ignorable="hp" hp:hslEmbossed="0">
              <a:solidFill>
                <a:schemeClr val="tx2"/>
              </a:solidFill>
              <a:latin typeface="Arial"/>
              <a:ea typeface="Chalkduster"/>
              <a:sym typeface="Wingdings"/>
            </a:endParaRPr>
          </a:p>
          <a:p>
            <a:pPr lvl="0" algn="l">
              <a:lnSpc>
                <a:spcPct val="100000"/>
              </a:lnSpc>
              <a:spcBef>
                <a:spcPct val="20000"/>
              </a:spcBef>
              <a:spcAft>
                <a:spcPct val="0"/>
              </a:spcAft>
              <a:buClr>
                <a:schemeClr val="tx1"/>
              </a:buClr>
              <a:buSzPct val="70000"/>
              <a:buFont typeface="Wingdings"/>
              <a:buChar char="¢"/>
              <a:defRPr lang="ko-KR" altLang="en-US"/>
            </a:pPr>
            <a:r>
              <a:rPr xmlns:mc="http://schemas.openxmlformats.org/markup-compatibility/2006" xmlns:hp="http://schemas.haansoft.com/office/presentation/8.0" lang="ko-KR" sz="2000" b="0" i="0" mc:Ignorable="hp" hp:hslEmbossed="0">
                <a:solidFill>
                  <a:schemeClr val="tx2"/>
                </a:solidFill>
                <a:latin typeface="Arial"/>
                <a:ea typeface="Chalkduster"/>
                <a:sym typeface="Wingdings"/>
              </a:rPr>
              <a:t>Spot trends and listen to popular culture</a:t>
            </a:r>
            <a:endParaRPr xmlns:mc="http://schemas.openxmlformats.org/markup-compatibility/2006" xmlns:hp="http://schemas.haansoft.com/office/presentation/8.0" lang="ko-KR" sz="2000" b="0" i="0" mc:Ignorable="hp" hp:hslEmbossed="0">
              <a:solidFill>
                <a:schemeClr val="tx2"/>
              </a:solidFill>
              <a:latin typeface="Arial"/>
              <a:ea typeface="Chalkduster"/>
              <a:sym typeface="Wingdings"/>
            </a:endParaRPr>
          </a:p>
          <a:p>
            <a:pPr lvl="0" algn="l">
              <a:lnSpc>
                <a:spcPct val="100000"/>
              </a:lnSpc>
              <a:spcBef>
                <a:spcPct val="20000"/>
              </a:spcBef>
              <a:spcAft>
                <a:spcPct val="0"/>
              </a:spcAft>
              <a:buClr>
                <a:schemeClr val="tx1"/>
              </a:buClr>
              <a:buSzPct val="70000"/>
              <a:buFont typeface="Wingdings"/>
              <a:buChar char="¢"/>
              <a:defRPr lang="ko-KR" altLang="en-US"/>
            </a:pPr>
            <a:r>
              <a:rPr xmlns:mc="http://schemas.openxmlformats.org/markup-compatibility/2006" xmlns:hp="http://schemas.haansoft.com/office/presentation/8.0" lang="ko-KR" sz="2000" b="0" i="0" mc:Ignorable="hp" hp:hslEmbossed="0">
                <a:solidFill>
                  <a:schemeClr val="tx2"/>
                </a:solidFill>
                <a:latin typeface="Arial"/>
                <a:ea typeface="Chalkduster"/>
                <a:sym typeface="Wingdings"/>
              </a:rPr>
              <a:t>Commission authors</a:t>
            </a:r>
            <a:endParaRPr xmlns:mc="http://schemas.openxmlformats.org/markup-compatibility/2006" xmlns:hp="http://schemas.haansoft.com/office/presentation/8.0" lang="ko-KR" sz="2000" b="0" i="0" mc:Ignorable="hp" hp:hslEmbossed="0">
              <a:solidFill>
                <a:schemeClr val="tx2"/>
              </a:solidFill>
              <a:latin typeface="Arial"/>
              <a:ea typeface="Chalkduster"/>
              <a:sym typeface="Wingdings"/>
            </a:endParaRPr>
          </a:p>
          <a:p>
            <a:pPr lvl="0" algn="l">
              <a:lnSpc>
                <a:spcPct val="100000"/>
              </a:lnSpc>
              <a:spcBef>
                <a:spcPct val="20000"/>
              </a:spcBef>
              <a:spcAft>
                <a:spcPct val="0"/>
              </a:spcAft>
              <a:buClr>
                <a:schemeClr val="tx1"/>
              </a:buClr>
              <a:buSzPct val="70000"/>
              <a:buFont typeface="Wingdings"/>
              <a:buChar char="¢"/>
              <a:defRPr lang="ko-KR" altLang="en-US"/>
            </a:pPr>
            <a:r>
              <a:rPr xmlns:mc="http://schemas.openxmlformats.org/markup-compatibility/2006" xmlns:hp="http://schemas.haansoft.com/office/presentation/8.0" lang="ko-KR" sz="2000" b="0" i="0" mc:Ignorable="hp" hp:hslEmbossed="0">
                <a:solidFill>
                  <a:schemeClr val="tx2"/>
                </a:solidFill>
                <a:latin typeface="Arial"/>
                <a:ea typeface="Chalkduster"/>
                <a:sym typeface="Wingdings"/>
              </a:rPr>
              <a:t>Commission writers</a:t>
            </a:r>
            <a:endParaRPr xmlns:mc="http://schemas.openxmlformats.org/markup-compatibility/2006" xmlns:hp="http://schemas.haansoft.com/office/presentation/8.0" lang="ko-KR" sz="2000" b="0" i="0" mc:Ignorable="hp" hp:hslEmbossed="0">
              <a:solidFill>
                <a:schemeClr val="tx2"/>
              </a:solidFill>
              <a:latin typeface="Arial"/>
              <a:ea typeface="Chalkduster"/>
              <a:sym typeface="Wingdings"/>
            </a:endParaRPr>
          </a:p>
          <a:p>
            <a:pPr lvl="0" algn="l">
              <a:lnSpc>
                <a:spcPct val="100000"/>
              </a:lnSpc>
              <a:spcBef>
                <a:spcPct val="20000"/>
              </a:spcBef>
              <a:spcAft>
                <a:spcPct val="0"/>
              </a:spcAft>
              <a:buClr>
                <a:schemeClr val="tx1"/>
              </a:buClr>
              <a:buSzPct val="70000"/>
              <a:buFont typeface="Wingdings"/>
              <a:buChar char="¢"/>
              <a:defRPr lang="ko-KR" altLang="en-US"/>
            </a:pPr>
            <a:r>
              <a:rPr xmlns:mc="http://schemas.openxmlformats.org/markup-compatibility/2006" xmlns:hp="http://schemas.haansoft.com/office/presentation/8.0" lang="ko-KR" sz="2000" b="0" i="0" mc:Ignorable="hp" hp:hslEmbossed="0">
                <a:solidFill>
                  <a:schemeClr val="tx2"/>
                </a:solidFill>
                <a:latin typeface="Arial"/>
                <a:ea typeface="Chalkduster"/>
                <a:sym typeface="Wingdings"/>
              </a:rPr>
              <a:t>Brief editors and proofreaders </a:t>
            </a:r>
            <a:endParaRPr xmlns:mc="http://schemas.openxmlformats.org/markup-compatibility/2006" xmlns:hp="http://schemas.haansoft.com/office/presentation/8.0" lang="ko-KR" sz="2000" b="0" i="0" mc:Ignorable="hp" hp:hslEmbossed="0">
              <a:solidFill>
                <a:schemeClr val="tx2"/>
              </a:solidFill>
              <a:latin typeface="Arial"/>
              <a:ea typeface="Chalkduster"/>
              <a:sym typeface="Wingdings"/>
            </a:endParaRPr>
          </a:p>
          <a:p>
            <a:pPr lvl="0" algn="l">
              <a:lnSpc>
                <a:spcPct val="100000"/>
              </a:lnSpc>
              <a:spcBef>
                <a:spcPct val="20000"/>
              </a:spcBef>
              <a:spcAft>
                <a:spcPct val="0"/>
              </a:spcAft>
              <a:buClr>
                <a:schemeClr val="tx1"/>
              </a:buClr>
              <a:buSzPct val="70000"/>
              <a:buFont typeface="Wingdings"/>
              <a:buChar char="¢"/>
              <a:defRPr lang="ko-KR" altLang="en-US"/>
            </a:pPr>
            <a:r>
              <a:rPr xmlns:mc="http://schemas.openxmlformats.org/markup-compatibility/2006" xmlns:hp="http://schemas.haansoft.com/office/presentation/8.0" lang="ko-KR" sz="2000" b="0" i="0" mc:Ignorable="hp" hp:hslEmbossed="0">
                <a:solidFill>
                  <a:schemeClr val="tx2"/>
                </a:solidFill>
                <a:latin typeface="Arial"/>
                <a:ea typeface="Chalkduster"/>
                <a:sym typeface="Wingdings"/>
              </a:rPr>
              <a:t>Direct designers and photographers </a:t>
            </a:r>
            <a:endParaRPr xmlns:mc="http://schemas.openxmlformats.org/markup-compatibility/2006" xmlns:hp="http://schemas.haansoft.com/office/presentation/8.0" lang="ko-KR" sz="2000" b="0" i="0" mc:Ignorable="hp" hp:hslEmbossed="0">
              <a:solidFill>
                <a:schemeClr val="tx2"/>
              </a:solidFill>
              <a:latin typeface="Arial"/>
              <a:ea typeface="Chalkduster"/>
              <a:sym typeface="Wingdings"/>
            </a:endParaRPr>
          </a:p>
          <a:p>
            <a:pPr lvl="0" algn="l">
              <a:lnSpc>
                <a:spcPct val="100000"/>
              </a:lnSpc>
              <a:spcBef>
                <a:spcPct val="20000"/>
              </a:spcBef>
              <a:spcAft>
                <a:spcPct val="0"/>
              </a:spcAft>
              <a:buClr>
                <a:schemeClr val="tx1"/>
              </a:buClr>
              <a:buSzPct val="70000"/>
              <a:buFont typeface="Wingdings"/>
              <a:buChar char="¢"/>
              <a:defRPr lang="ko-KR" altLang="en-US"/>
            </a:pPr>
            <a:r>
              <a:rPr xmlns:mc="http://schemas.openxmlformats.org/markup-compatibility/2006" xmlns:hp="http://schemas.haansoft.com/office/presentation/8.0" lang="ko-KR" sz="2000" b="0" i="0" mc:Ignorable="hp" hp:hslEmbossed="0">
                <a:solidFill>
                  <a:schemeClr val="tx2"/>
                </a:solidFill>
                <a:latin typeface="Arial"/>
                <a:ea typeface="Chalkduster"/>
                <a:sym typeface="Wingdings"/>
              </a:rPr>
              <a:t>Oversee the editorial and production </a:t>
            </a:r>
            <a:endParaRPr xmlns:mc="http://schemas.openxmlformats.org/markup-compatibility/2006" xmlns:hp="http://schemas.haansoft.com/office/presentation/8.0" lang="ko-KR" sz="2000" b="0" i="0" mc:Ignorable="hp" hp:hslEmbossed="0">
              <a:solidFill>
                <a:schemeClr val="tx2"/>
              </a:solidFill>
              <a:latin typeface="Arial"/>
              <a:ea typeface="Chalkduster"/>
              <a:sym typeface="Wingdings"/>
            </a:endParaRPr>
          </a:p>
          <a:p>
            <a:pPr lvl="0" algn="l">
              <a:lnSpc>
                <a:spcPct val="100000"/>
              </a:lnSpc>
              <a:spcBef>
                <a:spcPct val="20000"/>
              </a:spcBef>
              <a:spcAft>
                <a:spcPct val="0"/>
              </a:spcAft>
              <a:buClr>
                <a:schemeClr val="tx1"/>
              </a:buClr>
              <a:buSzPct val="70000"/>
              <a:buFont typeface="Wingdings"/>
              <a:buChar char="¢"/>
              <a:defRPr lang="ko-KR" altLang="en-US"/>
            </a:pPr>
            <a:r>
              <a:rPr xmlns:mc="http://schemas.openxmlformats.org/markup-compatibility/2006" xmlns:hp="http://schemas.haansoft.com/office/presentation/8.0" lang="ko-KR" sz="2000" b="0" i="0" mc:Ignorable="hp" hp:hslEmbossed="0">
                <a:solidFill>
                  <a:schemeClr val="tx2"/>
                </a:solidFill>
                <a:latin typeface="Arial"/>
                <a:ea typeface="Chalkduster"/>
                <a:sym typeface="Wingdings"/>
              </a:rPr>
              <a:t>Sell the book in-house</a:t>
            </a:r>
            <a:endParaRPr xmlns:mc="http://schemas.openxmlformats.org/markup-compatibility/2006" xmlns:hp="http://schemas.haansoft.com/office/presentation/8.0" lang="ko-KR" sz="2000" b="0" i="0" mc:Ignorable="hp" hp:hslEmbossed="0">
              <a:solidFill>
                <a:schemeClr val="tx2"/>
              </a:solidFill>
              <a:latin typeface="Arial"/>
              <a:ea typeface="Chalkduster"/>
              <a:sym typeface="Wingdings"/>
            </a:endParaRPr>
          </a:p>
          <a:p>
            <a:pPr lvl="0" algn="l">
              <a:lnSpc>
                <a:spcPct val="100000"/>
              </a:lnSpc>
              <a:spcBef>
                <a:spcPct val="20000"/>
              </a:spcBef>
              <a:spcAft>
                <a:spcPct val="0"/>
              </a:spcAft>
              <a:buClr>
                <a:schemeClr val="tx1"/>
              </a:buClr>
              <a:buSzPct val="70000"/>
              <a:buFont typeface="Wingdings"/>
              <a:buChar char="¢"/>
              <a:defRPr lang="ko-KR" altLang="en-US"/>
            </a:pPr>
            <a:endParaRPr xmlns:mc="http://schemas.openxmlformats.org/markup-compatibility/2006" xmlns:hp="http://schemas.haansoft.com/office/presentation/8.0" lang="ko-KR" altLang="ko-KR" sz="2000" b="0" i="0" mc:Ignorable="hp" hp:hslEmbossed="0">
              <a:solidFill>
                <a:schemeClr val="tx2"/>
              </a:solidFill>
              <a:latin typeface="Arial"/>
              <a:ea typeface="Chalkduster"/>
              <a:sym typeface="Wingdings"/>
            </a:endParaRPr>
          </a:p>
        </p:txBody>
      </p:sp>
    </p:spTree>
  </p:cSld>
  <p:clrMapOvr>
    <a:masterClrMapping/>
  </p:clrMapOvr>
  <p:transition xmlns:mc="http://schemas.openxmlformats.org/markup-compatibility/2006" xmlns:hp="http://schemas.haansoft.com/office/presentation/8.0" mc:Ignorable="hp" hp:hslDur="500"/>
</p:sld>
</file>

<file path=ppt/slides/slide8.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12290" name="제목 1"/>
          <p:cNvSpPr>
            <a:spLocks noGrp="1"/>
          </p:cNvSpPr>
          <p:nvPr>
            <p:ph type="title" idx="0"/>
          </p:nvPr>
        </p:nvSpPr>
        <p:spPr>
          <a:xfrm>
            <a:off x="1524689" y="190565"/>
            <a:ext cx="7013559" cy="1527871"/>
          </a:xfrm>
          <a:solidFill>
            <a:srgbClr val="ffffff"/>
          </a:solidFill>
          <a:ln w="25400" cap="flat" cmpd="sng" algn="ctr">
            <a:noFill/>
            <a:prstDash val="solid"/>
            <a:round/>
          </a:ln>
        </p:spPr>
        <p:txBody>
          <a:bodyPr vert="horz" wrap="square" lIns="91440" tIns="45720" rIns="91440" bIns="45720" anchor="ctr">
            <a:noAutofit/>
          </a:bodyPr>
          <a:lstStyle/>
          <a:p>
            <a:pPr lvl="0" algn="l">
              <a:lnSpc>
                <a:spcPct val="100000"/>
              </a:lnSpc>
              <a:spcBef>
                <a:spcPct val="0"/>
              </a:spcBef>
              <a:spcAft>
                <a:spcPct val="0"/>
              </a:spcAft>
              <a:buNone/>
              <a:defRPr lang="ko-KR" altLang="en-US"/>
            </a:pPr>
            <a:r>
              <a:rPr xmlns:mc="http://schemas.openxmlformats.org/markup-compatibility/2006" xmlns:hp="http://schemas.haansoft.com/office/presentation/8.0" lang="ko-KR" sz="4200" b="0" i="0" mc:Ignorable="hp" hp:hslEmbossed="0">
                <a:solidFill>
                  <a:schemeClr val="tx2"/>
                </a:solidFill>
                <a:latin typeface="Arial"/>
                <a:sym typeface="Wingdings"/>
              </a:rPr>
              <a:t>The New Zealand </a:t>
            </a:r>
            <a:br>
              <a:rPr xmlns:mc="http://schemas.openxmlformats.org/markup-compatibility/2006" xmlns:hp="http://schemas.haansoft.com/office/presentation/8.0" lang="ko-KR" sz="4200" b="0" i="0" mc:Ignorable="hp" hp:hslEmbossed="0">
                <a:solidFill>
                  <a:schemeClr val="tx2"/>
                </a:solidFill>
                <a:latin typeface="Arial"/>
                <a:sym typeface="Wingdings"/>
              </a:rPr>
            </a:br>
            <a:r>
              <a:rPr xmlns:mc="http://schemas.openxmlformats.org/markup-compatibility/2006" xmlns:hp="http://schemas.haansoft.com/office/presentation/8.0" lang="ko-KR" sz="4200" b="0" i="0" mc:Ignorable="hp" hp:hslEmbossed="0">
                <a:solidFill>
                  <a:schemeClr val="tx2"/>
                </a:solidFill>
                <a:latin typeface="Arial"/>
                <a:sym typeface="Wingdings"/>
              </a:rPr>
              <a:t>Book Industry </a:t>
            </a:r>
            <a:endParaRPr xmlns:mc="http://schemas.openxmlformats.org/markup-compatibility/2006" xmlns:hp="http://schemas.haansoft.com/office/presentation/8.0" lang="ko-KR" sz="4200" b="0" i="0" mc:Ignorable="hp" hp:hslEmbossed="0">
              <a:solidFill>
                <a:schemeClr val="tx2"/>
              </a:solidFill>
              <a:latin typeface="Arial"/>
              <a:sym typeface="Wingdings"/>
            </a:endParaRPr>
          </a:p>
        </p:txBody>
      </p:sp>
      <p:sp>
        <p:nvSpPr>
          <p:cNvPr id="12291" name="내용 개체 틀 2"/>
          <p:cNvSpPr>
            <a:spLocks noGrp="1"/>
          </p:cNvSpPr>
          <p:nvPr>
            <p:ph sz="half" idx="1"/>
          </p:nvPr>
        </p:nvSpPr>
        <p:spPr>
          <a:xfrm>
            <a:off x="1524689" y="1905875"/>
            <a:ext cx="3786346" cy="4116666"/>
          </a:xfrm>
          <a:noFill/>
          <a:ln w="25400" cap="flat" cmpd="sng" algn="ctr">
            <a:noFill/>
            <a:prstDash val="solid"/>
            <a:round/>
          </a:ln>
        </p:spPr>
        <p:txBody>
          <a:bodyPr vert="horz" wrap="square" lIns="91440" tIns="45720" rIns="91440" bIns="45720" anchor="t">
            <a:noAutofit/>
          </a:bodyPr>
          <a:lstStyle/>
          <a:p>
            <a:pPr lvl="0" algn="l">
              <a:lnSpc>
                <a:spcPct val="100000"/>
              </a:lnSpc>
              <a:spcBef>
                <a:spcPct val="20000"/>
              </a:spcBef>
              <a:spcAft>
                <a:spcPct val="0"/>
              </a:spcAft>
              <a:buClr>
                <a:schemeClr val="tx1"/>
              </a:buClr>
              <a:buSzPct val="70000"/>
              <a:buFont typeface="Wingdings"/>
              <a:buChar char="¢"/>
              <a:defRPr lang="ko-KR" altLang="en-US"/>
            </a:pPr>
            <a:r>
              <a:rPr xmlns:mc="http://schemas.openxmlformats.org/markup-compatibility/2006" xmlns:hp="http://schemas.haansoft.com/office/presentation/8.0" lang="ko-KR" sz="2200" b="0" i="0" mc:Ignorable="hp" hp:hslEmbossed="0">
                <a:solidFill>
                  <a:schemeClr val="tx2"/>
                </a:solidFill>
                <a:latin typeface="Arial"/>
                <a:ea typeface="Chalkduster"/>
                <a:sym typeface="Wingdings"/>
              </a:rPr>
              <a:t>Small market of 4.5 million people, but we love reading books!</a:t>
            </a:r>
            <a:endParaRPr xmlns:mc="http://schemas.openxmlformats.org/markup-compatibility/2006" xmlns:hp="http://schemas.haansoft.com/office/presentation/8.0" lang="ko-KR" sz="2200" b="0" i="0" mc:Ignorable="hp" hp:hslEmbossed="0">
              <a:solidFill>
                <a:schemeClr val="tx2"/>
              </a:solidFill>
              <a:latin typeface="Arial"/>
              <a:ea typeface="Chalkduster"/>
              <a:sym typeface="Wingdings"/>
            </a:endParaRPr>
          </a:p>
          <a:p>
            <a:pPr lvl="0" algn="l">
              <a:lnSpc>
                <a:spcPct val="100000"/>
              </a:lnSpc>
              <a:spcBef>
                <a:spcPct val="20000"/>
              </a:spcBef>
              <a:spcAft>
                <a:spcPct val="0"/>
              </a:spcAft>
              <a:buClr>
                <a:schemeClr val="tx1"/>
              </a:buClr>
              <a:buSzPct val="70000"/>
              <a:buFont typeface="Wingdings"/>
              <a:buChar char="¢"/>
              <a:defRPr lang="ko-KR" altLang="en-US"/>
            </a:pPr>
            <a:r>
              <a:rPr xmlns:mc="http://schemas.openxmlformats.org/markup-compatibility/2006" xmlns:hp="http://schemas.haansoft.com/office/presentation/8.0" lang="ko-KR" sz="2200" b="0" i="0" mc:Ignorable="hp" hp:hslEmbossed="0">
                <a:solidFill>
                  <a:schemeClr val="tx1"/>
                </a:solidFill>
                <a:latin typeface="Arial"/>
                <a:sym typeface="Wingdings"/>
              </a:rPr>
              <a:t>84% of adults read at least 1 book per year</a:t>
            </a:r>
            <a:endParaRPr xmlns:mc="http://schemas.openxmlformats.org/markup-compatibility/2006" xmlns:hp="http://schemas.haansoft.com/office/presentation/8.0" lang="ko-KR" sz="2200" b="0" i="0" mc:Ignorable="hp" hp:hslEmbossed="0">
              <a:solidFill>
                <a:schemeClr val="tx1"/>
              </a:solidFill>
              <a:latin typeface="Arial"/>
              <a:sym typeface="Wingdings"/>
            </a:endParaRPr>
          </a:p>
          <a:p>
            <a:pPr lvl="0" algn="l">
              <a:lnSpc>
                <a:spcPct val="100000"/>
              </a:lnSpc>
              <a:spcBef>
                <a:spcPct val="20000"/>
              </a:spcBef>
              <a:spcAft>
                <a:spcPct val="0"/>
              </a:spcAft>
              <a:buClr>
                <a:schemeClr val="tx1"/>
              </a:buClr>
              <a:buSzPct val="70000"/>
              <a:buFont typeface="Wingdings"/>
              <a:buChar char="¢"/>
              <a:defRPr lang="ko-KR" altLang="en-US"/>
            </a:pPr>
            <a:r>
              <a:rPr xmlns:mc="http://schemas.openxmlformats.org/markup-compatibility/2006" xmlns:hp="http://schemas.haansoft.com/office/presentation/8.0" lang="ko-KR" sz="2200" b="0" i="0" mc:Ignorable="hp" hp:hslEmbossed="0">
                <a:solidFill>
                  <a:schemeClr val="tx2"/>
                </a:solidFill>
                <a:latin typeface="Arial"/>
                <a:sym typeface="Wingdings"/>
              </a:rPr>
              <a:t>Library usage and literacy among world’s highest</a:t>
            </a:r>
            <a:endParaRPr xmlns:mc="http://schemas.openxmlformats.org/markup-compatibility/2006" xmlns:hp="http://schemas.haansoft.com/office/presentation/8.0" lang="ko-KR" sz="2200" b="0" i="0" mc:Ignorable="hp" hp:hslEmbossed="0">
              <a:solidFill>
                <a:schemeClr val="tx2"/>
              </a:solidFill>
              <a:latin typeface="Arial"/>
              <a:sym typeface="Wingdings"/>
            </a:endParaRPr>
          </a:p>
          <a:p>
            <a:pPr lvl="0" algn="l">
              <a:lnSpc>
                <a:spcPct val="100000"/>
              </a:lnSpc>
              <a:spcBef>
                <a:spcPct val="20000"/>
              </a:spcBef>
              <a:spcAft>
                <a:spcPct val="0"/>
              </a:spcAft>
              <a:buClr>
                <a:schemeClr val="tx1"/>
              </a:buClr>
              <a:buSzPct val="70000"/>
              <a:buFont typeface="Wingdings"/>
              <a:buChar char="¢"/>
              <a:defRPr lang="ko-KR" altLang="en-US"/>
            </a:pPr>
            <a:r>
              <a:rPr xmlns:mc="http://schemas.openxmlformats.org/markup-compatibility/2006" xmlns:hp="http://schemas.haansoft.com/office/presentation/8.0" lang="ko-KR" sz="2200" b="0" i="0" mc:Ignorable="hp" hp:hslEmbossed="0">
                <a:solidFill>
                  <a:schemeClr val="tx1"/>
                </a:solidFill>
                <a:latin typeface="Arial"/>
                <a:sym typeface="Wingdings"/>
              </a:rPr>
              <a:t>77% prefer print</a:t>
            </a:r>
            <a:endParaRPr xmlns:mc="http://schemas.openxmlformats.org/markup-compatibility/2006" xmlns:hp="http://schemas.haansoft.com/office/presentation/8.0" lang="ko-KR" sz="2200" b="0" i="0" mc:Ignorable="hp" hp:hslEmbossed="0">
              <a:solidFill>
                <a:schemeClr val="tx1"/>
              </a:solidFill>
              <a:latin typeface="Arial"/>
              <a:sym typeface="Wingdings"/>
            </a:endParaRPr>
          </a:p>
          <a:p>
            <a:pPr lvl="0" algn="l">
              <a:lnSpc>
                <a:spcPct val="100000"/>
              </a:lnSpc>
              <a:spcBef>
                <a:spcPct val="20000"/>
              </a:spcBef>
              <a:spcAft>
                <a:spcPct val="0"/>
              </a:spcAft>
              <a:buClr>
                <a:schemeClr val="tx1"/>
              </a:buClr>
              <a:buSzPct val="70000"/>
              <a:buFont typeface="Wingdings"/>
              <a:buChar char="¢"/>
              <a:defRPr lang="ko-KR" altLang="en-US"/>
            </a:pPr>
            <a:r>
              <a:rPr xmlns:mc="http://schemas.openxmlformats.org/markup-compatibility/2006" xmlns:hp="http://schemas.haansoft.com/office/presentation/8.0" lang="ko-KR" sz="2200" b="0" i="0" mc:Ignorable="hp" hp:hslEmbossed="0">
                <a:solidFill>
                  <a:schemeClr val="tx1"/>
                </a:solidFill>
                <a:latin typeface="Arial"/>
                <a:sym typeface="Wingdings"/>
              </a:rPr>
              <a:t>14% prefer digital</a:t>
            </a:r>
            <a:endParaRPr xmlns:mc="http://schemas.openxmlformats.org/markup-compatibility/2006" xmlns:hp="http://schemas.haansoft.com/office/presentation/8.0" lang="ko-KR" sz="2200" b="0" i="0" mc:Ignorable="hp" hp:hslEmbossed="0">
              <a:solidFill>
                <a:schemeClr val="tx1"/>
              </a:solidFill>
              <a:latin typeface="Arial"/>
              <a:sym typeface="Wingdings"/>
            </a:endParaRPr>
          </a:p>
          <a:p>
            <a:pPr lvl="0" algn="l">
              <a:lnSpc>
                <a:spcPct val="100000"/>
              </a:lnSpc>
              <a:spcBef>
                <a:spcPct val="20000"/>
              </a:spcBef>
              <a:spcAft>
                <a:spcPct val="0"/>
              </a:spcAft>
              <a:buClr>
                <a:schemeClr val="tx1"/>
              </a:buClr>
              <a:buSzPct val="70000"/>
              <a:buFont typeface="Wingdings"/>
              <a:buChar char="¢"/>
              <a:defRPr lang="ko-KR" altLang="en-US"/>
            </a:pPr>
            <a:endParaRPr xmlns:mc="http://schemas.openxmlformats.org/markup-compatibility/2006" xmlns:hp="http://schemas.haansoft.com/office/presentation/8.0" lang="ko-KR" altLang="ko-KR" sz="2600" b="0" i="0" mc:Ignorable="hp" hp:hslEmbossed="0">
              <a:solidFill>
                <a:schemeClr val="tx2"/>
              </a:solidFill>
              <a:latin typeface="Arial"/>
              <a:sym typeface="Wingdings"/>
            </a:endParaRPr>
          </a:p>
          <a:p>
            <a:pPr lvl="0" algn="l">
              <a:lnSpc>
                <a:spcPct val="100000"/>
              </a:lnSpc>
              <a:spcBef>
                <a:spcPct val="20000"/>
              </a:spcBef>
              <a:spcAft>
                <a:spcPct val="0"/>
              </a:spcAft>
              <a:buClr>
                <a:schemeClr val="tx1"/>
              </a:buClr>
              <a:buSzPct val="70000"/>
              <a:buFont typeface="Wingdings"/>
              <a:buChar char="¢"/>
              <a:defRPr lang="ko-KR" altLang="en-US"/>
            </a:pPr>
            <a:endParaRPr xmlns:mc="http://schemas.openxmlformats.org/markup-compatibility/2006" xmlns:hp="http://schemas.haansoft.com/office/presentation/8.0" lang="ko-KR" altLang="ko-KR" sz="2800" b="0" i="0" mc:Ignorable="hp" hp:hslEmbossed="0">
              <a:solidFill>
                <a:schemeClr val="tx2"/>
              </a:solidFill>
              <a:latin typeface="Arial"/>
              <a:ea typeface="Chalkduster"/>
              <a:sym typeface="Wingdings"/>
            </a:endParaRPr>
          </a:p>
          <a:p>
            <a:pPr lvl="0" algn="l">
              <a:lnSpc>
                <a:spcPct val="100000"/>
              </a:lnSpc>
              <a:spcBef>
                <a:spcPct val="20000"/>
              </a:spcBef>
              <a:spcAft>
                <a:spcPct val="0"/>
              </a:spcAft>
              <a:buClr>
                <a:schemeClr val="tx1"/>
              </a:buClr>
              <a:buSzPct val="70000"/>
              <a:buFont typeface="Wingdings"/>
              <a:buChar char="¢"/>
              <a:defRPr lang="ko-KR" altLang="en-US"/>
            </a:pPr>
            <a:endParaRPr xmlns:mc="http://schemas.openxmlformats.org/markup-compatibility/2006" xmlns:hp="http://schemas.haansoft.com/office/presentation/8.0" lang="ko-KR" altLang="ko-KR" sz="2800" b="0" i="0" mc:Ignorable="hp" hp:hslEmbossed="0">
              <a:solidFill>
                <a:schemeClr val="tx2"/>
              </a:solidFill>
              <a:latin typeface="Arial"/>
              <a:ea typeface="Chalkduster"/>
              <a:sym typeface="Wingdings"/>
            </a:endParaRPr>
          </a:p>
        </p:txBody>
      </p:sp>
      <p:pic>
        <p:nvPicPr>
          <p:cNvPr id="12292" name="" descr="Picture 5"/>
          <p:cNvPicPr/>
          <p:nvPr/>
        </p:nvPicPr>
        <p:blipFill rotWithShape="1">
          <a:blip r:embed="rId2">
            <a:lum/>
          </a:blip>
          <a:stretch>
            <a:fillRect/>
          </a:stretch>
        </p:blipFill>
        <p:spPr>
          <a:xfrm>
            <a:off x="5190319" y="1232448"/>
            <a:ext cx="3719622" cy="2719057"/>
          </a:xfrm>
          <a:prstGeom prst="rect">
            <a:avLst/>
          </a:prstGeom>
          <a:noFill/>
          <a:ln w="25400" cap="flat" cmpd="sng" algn="ctr">
            <a:noFill/>
            <a:prstDash val="solid"/>
            <a:round/>
          </a:ln>
        </p:spPr>
      </p:pic>
      <p:pic>
        <p:nvPicPr>
          <p:cNvPr id="12293" name="" descr="Picture 6"/>
          <p:cNvPicPr/>
          <p:nvPr/>
        </p:nvPicPr>
        <p:blipFill rotWithShape="1">
          <a:blip r:embed="rId3">
            <a:lum/>
          </a:blip>
          <a:stretch>
            <a:fillRect/>
          </a:stretch>
        </p:blipFill>
        <p:spPr>
          <a:xfrm>
            <a:off x="5391995" y="3476628"/>
            <a:ext cx="3633860" cy="2634858"/>
          </a:xfrm>
          <a:prstGeom prst="rect">
            <a:avLst/>
          </a:prstGeom>
          <a:noFill/>
          <a:ln w="25400" cap="flat" cmpd="sng" algn="ctr">
            <a:noFill/>
            <a:prstDash val="solid"/>
            <a:round/>
          </a:ln>
        </p:spPr>
      </p:pic>
    </p:spTree>
  </p:cSld>
  <p:clrMapOvr>
    <a:masterClrMapping/>
  </p:clrMapOvr>
  <p:transition xmlns:mc="http://schemas.openxmlformats.org/markup-compatibility/2006" xmlns:hp="http://schemas.haansoft.com/office/presentation/8.0" mc:Ignorable="hp" hp:hslDur="500"/>
</p:sld>
</file>

<file path=ppt/slides/slide9.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13314" name="제목 1"/>
          <p:cNvSpPr>
            <a:spLocks noGrp="1"/>
          </p:cNvSpPr>
          <p:nvPr>
            <p:ph type="title" idx="0"/>
          </p:nvPr>
        </p:nvSpPr>
        <p:spPr>
          <a:xfrm>
            <a:off x="1524689" y="190565"/>
            <a:ext cx="7013559" cy="1527871"/>
          </a:xfrm>
          <a:solidFill>
            <a:srgbClr val="ffffff"/>
          </a:solidFill>
          <a:ln w="25400" cap="flat" cmpd="sng" algn="ctr">
            <a:noFill/>
            <a:prstDash val="solid"/>
            <a:round/>
          </a:ln>
        </p:spPr>
        <p:txBody>
          <a:bodyPr vert="horz" wrap="square" lIns="91440" tIns="45720" rIns="91440" bIns="45720" anchor="ctr">
            <a:noAutofit/>
          </a:bodyPr>
          <a:lstStyle/>
          <a:p>
            <a:pPr lvl="0" algn="l">
              <a:lnSpc>
                <a:spcPct val="100000"/>
              </a:lnSpc>
              <a:spcBef>
                <a:spcPct val="0"/>
              </a:spcBef>
              <a:spcAft>
                <a:spcPct val="0"/>
              </a:spcAft>
              <a:buNone/>
              <a:defRPr lang="ko-KR" altLang="en-US"/>
            </a:pPr>
            <a:r>
              <a:rPr xmlns:mc="http://schemas.openxmlformats.org/markup-compatibility/2006" xmlns:hp="http://schemas.haansoft.com/office/presentation/8.0" lang="ko-KR" sz="4200" b="0" i="0" mc:Ignorable="hp" hp:hslEmbossed="0">
                <a:solidFill>
                  <a:schemeClr val="tx2"/>
                </a:solidFill>
                <a:latin typeface="Arial"/>
                <a:sym typeface="Wingdings"/>
              </a:rPr>
              <a:t>The New Zealand </a:t>
            </a:r>
            <a:br>
              <a:rPr xmlns:mc="http://schemas.openxmlformats.org/markup-compatibility/2006" xmlns:hp="http://schemas.haansoft.com/office/presentation/8.0" lang="ko-KR" sz="4200" b="0" i="0" mc:Ignorable="hp" hp:hslEmbossed="0">
                <a:solidFill>
                  <a:schemeClr val="tx2"/>
                </a:solidFill>
                <a:latin typeface="Arial"/>
                <a:sym typeface="Wingdings"/>
              </a:rPr>
            </a:br>
            <a:r>
              <a:rPr xmlns:mc="http://schemas.openxmlformats.org/markup-compatibility/2006" xmlns:hp="http://schemas.haansoft.com/office/presentation/8.0" lang="ko-KR" sz="4200" b="0" i="0" mc:Ignorable="hp" hp:hslEmbossed="0">
                <a:solidFill>
                  <a:schemeClr val="tx2"/>
                </a:solidFill>
                <a:latin typeface="Arial"/>
                <a:sym typeface="Wingdings"/>
              </a:rPr>
              <a:t>Book Industry </a:t>
            </a:r>
            <a:endParaRPr xmlns:mc="http://schemas.openxmlformats.org/markup-compatibility/2006" xmlns:hp="http://schemas.haansoft.com/office/presentation/8.0" lang="ko-KR" sz="4200" b="0" i="0" mc:Ignorable="hp" hp:hslEmbossed="0">
              <a:solidFill>
                <a:schemeClr val="tx2"/>
              </a:solidFill>
              <a:latin typeface="Arial"/>
              <a:sym typeface="Wingdings"/>
            </a:endParaRPr>
          </a:p>
        </p:txBody>
      </p:sp>
      <p:sp>
        <p:nvSpPr>
          <p:cNvPr id="13315" name="내용 개체 틀 2"/>
          <p:cNvSpPr>
            <a:spLocks noGrp="1"/>
          </p:cNvSpPr>
          <p:nvPr>
            <p:ph sz="half" idx="1"/>
          </p:nvPr>
        </p:nvSpPr>
        <p:spPr>
          <a:xfrm>
            <a:off x="1524689" y="1905875"/>
            <a:ext cx="7013559" cy="4116666"/>
          </a:xfrm>
          <a:noFill/>
          <a:ln w="25400" cap="flat" cmpd="sng" algn="ctr">
            <a:noFill/>
            <a:prstDash val="solid"/>
            <a:round/>
          </a:ln>
        </p:spPr>
        <p:txBody>
          <a:bodyPr vert="horz" wrap="square" lIns="91440" tIns="45720" rIns="91440" bIns="45720" anchor="t">
            <a:noAutofit/>
          </a:bodyPr>
          <a:lstStyle/>
          <a:p>
            <a:pPr lvl="0" algn="l">
              <a:lnSpc>
                <a:spcPct val="100000"/>
              </a:lnSpc>
              <a:spcBef>
                <a:spcPct val="20000"/>
              </a:spcBef>
              <a:spcAft>
                <a:spcPct val="0"/>
              </a:spcAft>
              <a:buClr>
                <a:schemeClr val="tx1"/>
              </a:buClr>
              <a:buSzPct val="70000"/>
              <a:buFont typeface="Wingdings"/>
              <a:buChar char="¢"/>
              <a:defRPr lang="ko-KR" altLang="en-US"/>
            </a:pPr>
            <a:r>
              <a:rPr xmlns:mc="http://schemas.openxmlformats.org/markup-compatibility/2006" xmlns:hp="http://schemas.haansoft.com/office/presentation/8.0" lang="ko-KR" sz="2000" b="0" i="0" mc:Ignorable="hp" hp:hslEmbossed="0">
                <a:solidFill>
                  <a:schemeClr val="tx2"/>
                </a:solidFill>
                <a:latin typeface="Arial"/>
                <a:ea typeface="Chalkduster"/>
                <a:sym typeface="Wingdings"/>
              </a:rPr>
              <a:t>90 active publishers</a:t>
            </a:r>
            <a:endParaRPr xmlns:mc="http://schemas.openxmlformats.org/markup-compatibility/2006" xmlns:hp="http://schemas.haansoft.com/office/presentation/8.0" lang="ko-KR" sz="2000" b="0" i="0" mc:Ignorable="hp" hp:hslEmbossed="0">
              <a:solidFill>
                <a:schemeClr val="tx2"/>
              </a:solidFill>
              <a:latin typeface="Arial"/>
              <a:ea typeface="Chalkduster"/>
              <a:sym typeface="Wingdings"/>
            </a:endParaRPr>
          </a:p>
          <a:p>
            <a:pPr lvl="0" algn="l">
              <a:lnSpc>
                <a:spcPct val="100000"/>
              </a:lnSpc>
              <a:spcBef>
                <a:spcPct val="20000"/>
              </a:spcBef>
              <a:spcAft>
                <a:spcPct val="0"/>
              </a:spcAft>
              <a:buClr>
                <a:schemeClr val="tx1"/>
              </a:buClr>
              <a:buSzPct val="70000"/>
              <a:buFont typeface="Wingdings"/>
              <a:buChar char="¢"/>
              <a:defRPr lang="ko-KR" altLang="en-US"/>
            </a:pPr>
            <a:r>
              <a:rPr xmlns:mc="http://schemas.openxmlformats.org/markup-compatibility/2006" xmlns:hp="http://schemas.haansoft.com/office/presentation/8.0" lang="ko-KR" sz="2000" b="0" i="0" mc:Ignorable="hp" hp:hslEmbossed="0">
                <a:solidFill>
                  <a:schemeClr val="tx2"/>
                </a:solidFill>
                <a:latin typeface="Arial"/>
                <a:ea typeface="Chalkduster"/>
                <a:sym typeface="Wingdings"/>
              </a:rPr>
              <a:t>2000 books a year</a:t>
            </a:r>
            <a:endParaRPr xmlns:mc="http://schemas.openxmlformats.org/markup-compatibility/2006" xmlns:hp="http://schemas.haansoft.com/office/presentation/8.0" lang="ko-KR" sz="2000" b="0" i="0" mc:Ignorable="hp" hp:hslEmbossed="0">
              <a:solidFill>
                <a:schemeClr val="tx2"/>
              </a:solidFill>
              <a:latin typeface="Arial"/>
              <a:ea typeface="Chalkduster"/>
              <a:sym typeface="Wingdings"/>
            </a:endParaRPr>
          </a:p>
          <a:p>
            <a:pPr lvl="0" algn="l">
              <a:lnSpc>
                <a:spcPct val="100000"/>
              </a:lnSpc>
              <a:spcBef>
                <a:spcPct val="20000"/>
              </a:spcBef>
              <a:spcAft>
                <a:spcPct val="0"/>
              </a:spcAft>
              <a:buClr>
                <a:schemeClr val="tx1"/>
              </a:buClr>
              <a:buSzPct val="70000"/>
              <a:buFont typeface="Wingdings"/>
              <a:buChar char="¢"/>
              <a:defRPr lang="ko-KR" altLang="en-US"/>
            </a:pPr>
            <a:r>
              <a:rPr xmlns:mc="http://schemas.openxmlformats.org/markup-compatibility/2006" xmlns:hp="http://schemas.haansoft.com/office/presentation/8.0" lang="ko-KR" sz="2000" b="0" i="0" mc:Ignorable="hp" hp:hslEmbossed="0">
                <a:solidFill>
                  <a:schemeClr val="tx2"/>
                </a:solidFill>
                <a:latin typeface="Arial"/>
                <a:ea typeface="Chalkduster"/>
                <a:sym typeface="Wingdings"/>
              </a:rPr>
              <a:t>3500 revisions</a:t>
            </a:r>
            <a:endParaRPr xmlns:mc="http://schemas.openxmlformats.org/markup-compatibility/2006" xmlns:hp="http://schemas.haansoft.com/office/presentation/8.0" lang="ko-KR" sz="2000" b="0" i="0" mc:Ignorable="hp" hp:hslEmbossed="0">
              <a:solidFill>
                <a:schemeClr val="tx2"/>
              </a:solidFill>
              <a:latin typeface="Arial"/>
              <a:ea typeface="Chalkduster"/>
              <a:sym typeface="Wingdings"/>
            </a:endParaRPr>
          </a:p>
          <a:p>
            <a:pPr lvl="0" algn="l">
              <a:lnSpc>
                <a:spcPct val="100000"/>
              </a:lnSpc>
              <a:spcBef>
                <a:spcPct val="20000"/>
              </a:spcBef>
              <a:spcAft>
                <a:spcPct val="0"/>
              </a:spcAft>
              <a:buClr>
                <a:schemeClr val="tx1"/>
              </a:buClr>
              <a:buSzPct val="70000"/>
              <a:buFont typeface="Wingdings"/>
              <a:buChar char="¢"/>
              <a:defRPr lang="ko-KR" altLang="en-US"/>
            </a:pPr>
            <a:r>
              <a:rPr xmlns:mc="http://schemas.openxmlformats.org/markup-compatibility/2006" xmlns:hp="http://schemas.haansoft.com/office/presentation/8.0" lang="ko-KR" sz="2000" b="0" i="0" mc:Ignorable="hp" hp:hslEmbossed="0">
                <a:solidFill>
                  <a:schemeClr val="tx2"/>
                </a:solidFill>
                <a:latin typeface="Arial"/>
                <a:ea typeface="Chalkduster"/>
                <a:sym typeface="Wingdings"/>
              </a:rPr>
              <a:t>USD $295 million p.a</a:t>
            </a:r>
            <a:endParaRPr xmlns:mc="http://schemas.openxmlformats.org/markup-compatibility/2006" xmlns:hp="http://schemas.haansoft.com/office/presentation/8.0" lang="ko-KR" sz="2000" b="0" i="0" mc:Ignorable="hp" hp:hslEmbossed="0">
              <a:solidFill>
                <a:schemeClr val="tx2"/>
              </a:solidFill>
              <a:latin typeface="Arial"/>
              <a:ea typeface="Chalkduster"/>
              <a:sym typeface="Wingdings"/>
            </a:endParaRPr>
          </a:p>
          <a:p>
            <a:pPr lvl="0" algn="l">
              <a:lnSpc>
                <a:spcPct val="100000"/>
              </a:lnSpc>
              <a:spcBef>
                <a:spcPct val="20000"/>
              </a:spcBef>
              <a:spcAft>
                <a:spcPct val="0"/>
              </a:spcAft>
              <a:buClr>
                <a:schemeClr val="tx1"/>
              </a:buClr>
              <a:buSzPct val="70000"/>
              <a:buFont typeface="Wingdings"/>
              <a:buChar char="¢"/>
              <a:defRPr lang="ko-KR" altLang="en-US"/>
            </a:pPr>
            <a:r>
              <a:rPr xmlns:mc="http://schemas.openxmlformats.org/markup-compatibility/2006" xmlns:hp="http://schemas.haansoft.com/office/presentation/8.0" lang="ko-KR" sz="2000" b="0" i="0" mc:Ignorable="hp" hp:hslEmbossed="0">
                <a:solidFill>
                  <a:schemeClr val="tx2"/>
                </a:solidFill>
                <a:latin typeface="Arial"/>
                <a:ea typeface="Chalkduster"/>
                <a:sym typeface="Wingdings"/>
              </a:rPr>
              <a:t>408 bookstores</a:t>
            </a:r>
            <a:endParaRPr xmlns:mc="http://schemas.openxmlformats.org/markup-compatibility/2006" xmlns:hp="http://schemas.haansoft.com/office/presentation/8.0" lang="ko-KR" sz="2000" b="0" i="0" mc:Ignorable="hp" hp:hslEmbossed="0">
              <a:solidFill>
                <a:schemeClr val="tx2"/>
              </a:solidFill>
              <a:latin typeface="Arial"/>
              <a:ea typeface="Chalkduster"/>
              <a:sym typeface="Wingdings"/>
            </a:endParaRPr>
          </a:p>
          <a:p>
            <a:pPr lvl="0" algn="l">
              <a:lnSpc>
                <a:spcPct val="100000"/>
              </a:lnSpc>
              <a:spcBef>
                <a:spcPct val="20000"/>
              </a:spcBef>
              <a:spcAft>
                <a:spcPct val="0"/>
              </a:spcAft>
              <a:buClr>
                <a:schemeClr val="tx1"/>
              </a:buClr>
              <a:buSzPct val="70000"/>
              <a:buFont typeface="Wingdings"/>
              <a:buChar char="¢"/>
              <a:defRPr lang="ko-KR" altLang="en-US"/>
            </a:pPr>
            <a:r>
              <a:rPr xmlns:mc="http://schemas.openxmlformats.org/markup-compatibility/2006" xmlns:hp="http://schemas.haansoft.com/office/presentation/8.0" lang="ko-KR" sz="2000" b="0" i="0" mc:Ignorable="hp" hp:hslEmbossed="0">
                <a:solidFill>
                  <a:schemeClr val="tx2"/>
                </a:solidFill>
                <a:latin typeface="Arial"/>
                <a:ea typeface="Chalkduster"/>
                <a:sym typeface="Wingdings"/>
              </a:rPr>
              <a:t>217 public libraries </a:t>
            </a:r>
            <a:endParaRPr xmlns:mc="http://schemas.openxmlformats.org/markup-compatibility/2006" xmlns:hp="http://schemas.haansoft.com/office/presentation/8.0" lang="ko-KR" sz="2000" b="0" i="0" mc:Ignorable="hp" hp:hslEmbossed="0">
              <a:solidFill>
                <a:schemeClr val="tx2"/>
              </a:solidFill>
              <a:latin typeface="Arial"/>
              <a:ea typeface="Chalkduster"/>
              <a:sym typeface="Wingdings"/>
            </a:endParaRPr>
          </a:p>
          <a:p>
            <a:pPr lvl="0" algn="l">
              <a:lnSpc>
                <a:spcPct val="100000"/>
              </a:lnSpc>
              <a:spcBef>
                <a:spcPct val="20000"/>
              </a:spcBef>
              <a:spcAft>
                <a:spcPct val="0"/>
              </a:spcAft>
              <a:buClr>
                <a:schemeClr val="tx1"/>
              </a:buClr>
              <a:buSzPct val="70000"/>
              <a:buFont typeface="Wingdings"/>
              <a:buChar char="¢"/>
              <a:defRPr lang="ko-KR" altLang="en-US"/>
            </a:pPr>
            <a:r>
              <a:rPr xmlns:mc="http://schemas.openxmlformats.org/markup-compatibility/2006" xmlns:hp="http://schemas.haansoft.com/office/presentation/8.0" lang="ko-KR" sz="2000" b="0" i="0" mc:Ignorable="hp" hp:hslEmbossed="0">
                <a:solidFill>
                  <a:schemeClr val="tx2"/>
                </a:solidFill>
                <a:latin typeface="Arial"/>
                <a:ea typeface="Chalkduster"/>
                <a:sym typeface="Wingdings"/>
              </a:rPr>
              <a:t>We like  books about rugby, the outdoors, the natural world, hunting, inspiring New Zealanders, and food</a:t>
            </a:r>
            <a:endParaRPr xmlns:mc="http://schemas.openxmlformats.org/markup-compatibility/2006" xmlns:hp="http://schemas.haansoft.com/office/presentation/8.0" lang="ko-KR" sz="2000" b="0" i="0" mc:Ignorable="hp" hp:hslEmbossed="0">
              <a:solidFill>
                <a:schemeClr val="tx2"/>
              </a:solidFill>
              <a:latin typeface="Arial"/>
              <a:ea typeface="Chalkduster"/>
              <a:sym typeface="Wingdings"/>
            </a:endParaRPr>
          </a:p>
          <a:p>
            <a:pPr lvl="0" algn="l">
              <a:lnSpc>
                <a:spcPct val="100000"/>
              </a:lnSpc>
              <a:spcBef>
                <a:spcPct val="20000"/>
              </a:spcBef>
              <a:spcAft>
                <a:spcPct val="0"/>
              </a:spcAft>
              <a:buClr>
                <a:schemeClr val="tx1"/>
              </a:buClr>
              <a:buSzPct val="70000"/>
              <a:buFont typeface="Wingdings"/>
              <a:buChar char="¢"/>
              <a:defRPr lang="ko-KR" altLang="en-US"/>
            </a:pPr>
            <a:r>
              <a:rPr xmlns:mc="http://schemas.openxmlformats.org/markup-compatibility/2006" xmlns:hp="http://schemas.haansoft.com/office/presentation/8.0" lang="ko-KR" sz="2000" b="0" i="0" mc:Ignorable="hp" hp:hslEmbossed="0">
                <a:solidFill>
                  <a:schemeClr val="tx2"/>
                </a:solidFill>
                <a:latin typeface="Arial"/>
                <a:ea typeface="Chalkduster"/>
                <a:sym typeface="Wingdings"/>
              </a:rPr>
              <a:t>We like real Kiwi stories - locally published titles make up 50% of all non-fiction sales</a:t>
            </a:r>
            <a:endParaRPr xmlns:mc="http://schemas.openxmlformats.org/markup-compatibility/2006" xmlns:hp="http://schemas.haansoft.com/office/presentation/8.0" lang="ko-KR" sz="2000" b="0" i="0" mc:Ignorable="hp" hp:hslEmbossed="0">
              <a:solidFill>
                <a:schemeClr val="tx2"/>
              </a:solidFill>
              <a:latin typeface="Arial"/>
              <a:ea typeface="Chalkduster"/>
              <a:sym typeface="Wingdings"/>
            </a:endParaRPr>
          </a:p>
          <a:p>
            <a:pPr lvl="0" algn="l">
              <a:lnSpc>
                <a:spcPct val="100000"/>
              </a:lnSpc>
              <a:spcBef>
                <a:spcPct val="20000"/>
              </a:spcBef>
              <a:spcAft>
                <a:spcPct val="0"/>
              </a:spcAft>
              <a:buClr>
                <a:schemeClr val="tx1"/>
              </a:buClr>
              <a:buSzPct val="70000"/>
              <a:buFont typeface="Wingdings"/>
              <a:buChar char="¢"/>
              <a:defRPr lang="ko-KR" altLang="en-US"/>
            </a:pPr>
            <a:r>
              <a:rPr xmlns:mc="http://schemas.openxmlformats.org/markup-compatibility/2006" xmlns:hp="http://schemas.haansoft.com/office/presentation/8.0" lang="ko-KR" sz="2000" b="0" i="0" mc:Ignorable="hp" hp:hslEmbossed="0">
                <a:solidFill>
                  <a:schemeClr val="tx2"/>
                </a:solidFill>
                <a:latin typeface="Arial"/>
                <a:ea typeface="Chalkduster"/>
                <a:sym typeface="Wingdings"/>
              </a:rPr>
              <a:t>Average first print-run of 3000-4000 copies </a:t>
            </a:r>
            <a:endParaRPr xmlns:mc="http://schemas.openxmlformats.org/markup-compatibility/2006" xmlns:hp="http://schemas.haansoft.com/office/presentation/8.0" lang="ko-KR" sz="2000" b="0" i="0" mc:Ignorable="hp" hp:hslEmbossed="0">
              <a:solidFill>
                <a:schemeClr val="tx2"/>
              </a:solidFill>
              <a:latin typeface="Arial"/>
              <a:ea typeface="Chalkduster"/>
              <a:sym typeface="Wingdings"/>
            </a:endParaRPr>
          </a:p>
          <a:p>
            <a:pPr lvl="0" algn="l">
              <a:lnSpc>
                <a:spcPct val="100000"/>
              </a:lnSpc>
              <a:spcBef>
                <a:spcPct val="20000"/>
              </a:spcBef>
              <a:spcAft>
                <a:spcPct val="0"/>
              </a:spcAft>
              <a:buClr>
                <a:schemeClr val="tx1"/>
              </a:buClr>
              <a:buSzPct val="70000"/>
              <a:buFont typeface="Wingdings"/>
              <a:buChar char="¢"/>
              <a:defRPr lang="ko-KR" altLang="en-US"/>
            </a:pPr>
            <a:endParaRPr xmlns:mc="http://schemas.openxmlformats.org/markup-compatibility/2006" xmlns:hp="http://schemas.haansoft.com/office/presentation/8.0" lang="ko-KR" altLang="ko-KR" sz="2000" b="0" i="0" mc:Ignorable="hp" hp:hslEmbossed="0">
              <a:solidFill>
                <a:schemeClr val="tx2"/>
              </a:solidFill>
              <a:latin typeface="Arial"/>
              <a:ea typeface="Chalkduster"/>
              <a:sym typeface="Wingdings"/>
            </a:endParaRPr>
          </a:p>
        </p:txBody>
      </p:sp>
      <p:pic>
        <p:nvPicPr>
          <p:cNvPr id="13316" name="" descr="Picture 6"/>
          <p:cNvPicPr/>
          <p:nvPr/>
        </p:nvPicPr>
        <p:blipFill rotWithShape="1">
          <a:blip r:embed="rId2">
            <a:lum/>
          </a:blip>
          <a:stretch>
            <a:fillRect/>
          </a:stretch>
        </p:blipFill>
        <p:spPr>
          <a:xfrm>
            <a:off x="5317344" y="1713690"/>
            <a:ext cx="3293992" cy="2226704"/>
          </a:xfrm>
          <a:prstGeom prst="rect">
            <a:avLst/>
          </a:prstGeom>
          <a:noFill/>
          <a:ln w="25400" cap="flat" cmpd="sng" algn="ctr">
            <a:noFill/>
            <a:prstDash val="solid"/>
            <a:round/>
          </a:ln>
        </p:spPr>
      </p:pic>
      <p:sp>
        <p:nvSpPr>
          <p:cNvPr id="13317" name=""/>
          <p:cNvSpPr/>
          <p:nvPr/>
        </p:nvSpPr>
        <p:spPr>
          <a:xfrm rot="15240000">
            <a:off x="4663013" y="3413088"/>
            <a:ext cx="1124463" cy="876666"/>
          </a:xfrm>
          <a:custGeom>
            <a:avLst/>
            <a:gdLst/>
            <a:rect l="l" t="t" r="r" b="b"/>
            <a:pathLst>
              <a:path w="1123950" h="876300" stroke="0">
                <a:moveTo>
                  <a:pt x="561975" y="0"/>
                </a:moveTo>
                <a:cubicBezTo>
                  <a:pt x="716783" y="0"/>
                  <a:pt x="864735" y="49790"/>
                  <a:pt x="970919" y="137620"/>
                </a:cubicBezTo>
                <a:cubicBezTo>
                  <a:pt x="1121149" y="261883"/>
                  <a:pt x="1165093" y="442875"/>
                  <a:pt x="1083511" y="601351"/>
                </a:cubicBezTo>
                <a:lnTo>
                  <a:pt x="561975" y="438150"/>
                </a:lnTo>
                <a:lnTo>
                  <a:pt x="561975" y="0"/>
                </a:lnTo>
                <a:close/>
              </a:path>
              <a:path w="1123950" h="876300" fill="none">
                <a:moveTo>
                  <a:pt x="561975" y="0"/>
                </a:moveTo>
                <a:cubicBezTo>
                  <a:pt x="716783" y="0"/>
                  <a:pt x="864735" y="49790"/>
                  <a:pt x="970919" y="137620"/>
                </a:cubicBezTo>
                <a:cubicBezTo>
                  <a:pt x="1121149" y="261883"/>
                  <a:pt x="1165093" y="442875"/>
                  <a:pt x="1083511" y="601351"/>
                </a:cubicBezTo>
              </a:path>
            </a:pathLst>
          </a:custGeom>
          <a:noFill/>
          <a:ln w="25404" cap="flat" cmpd="sng" algn="ctr">
            <a:solidFill>
              <a:schemeClr val="accent1"/>
            </a:solidFill>
            <a:prstDash val="solid"/>
            <a:round/>
            <a:headEnd type="triangle" w="med" len="med"/>
          </a:ln>
          <a:effectLst>
            <a:outerShdw dist="19988" dir="5400000" algn="br">
              <a:srgbClr val="000000">
                <a:alpha val="37000"/>
              </a:srgbClr>
            </a:outerShdw>
          </a:effectLst>
        </p:spPr>
      </p:sp>
    </p:spTree>
  </p:cSld>
  <p:clrMapOvr>
    <a:masterClrMapping/>
  </p:clrMapOvr>
  <p:transition xmlns:mc="http://schemas.openxmlformats.org/markup-compatibility/2006" xmlns:hp="http://schemas.haansoft.com/office/presentation/8.0" mc:Ignorable="hp" hp:hslDur="500"/>
</p:sld>
</file>

<file path=ppt/theme/theme1.xml><?xml version="1.0" encoding="utf-8"?>
<a:theme xmlns:r="http://schemas.openxmlformats.org/officeDocument/2006/relationships" xmlns:c="http://schemas.openxmlformats.org/drawingml/2006/chart" xmlns:dgm="http://schemas.openxmlformats.org/drawingml/2006/diagram" xmlns:dsp="http://schemas.microsoft.com/office/drawing/2008/diagram" xmlns:a="http://schemas.openxmlformats.org/drawingml/2006/main" xmlns:pic="http://schemas.openxmlformats.org/drawingml/2006/picture" xmlns:wp="http://schemas.openxmlformats.org/drawingml/2006/wordprocessingDrawing" xmlns:xdr="http://schemas.openxmlformats.org/drawingml/2006/spreadsheetDrawing" name="">
  <a:themeElements>
    <a:clrScheme name="PowerPoint">
      <a:dk1>
        <a:srgbClr val="000000"/>
      </a:dk1>
      <a:lt1>
        <a:srgbClr val="ffffff"/>
      </a:lt1>
      <a:dk2>
        <a:srgbClr val="000000"/>
      </a:dk2>
      <a:lt2>
        <a:srgbClr val="808080"/>
      </a:lt2>
      <a:accent1>
        <a:srgbClr val="99ccff"/>
      </a:accent1>
      <a:accent2>
        <a:srgbClr val="ccccff"/>
      </a:accent2>
      <a:accent3>
        <a:srgbClr val="000000"/>
      </a:accent3>
      <a:accent4>
        <a:srgbClr val="4338c6"/>
      </a:accent4>
      <a:accent5>
        <a:srgbClr val="b2ceff"/>
      </a:accent5>
      <a:accent6>
        <a:srgbClr val="b9b9b9"/>
      </a:accent6>
      <a:hlink>
        <a:srgbClr val="3333cc"/>
      </a:hlink>
      <a:folHlink>
        <a:srgbClr val="af67ff"/>
      </a:folHlink>
    </a:clrScheme>
    <a:fontScheme name="">
      <a:majorFont>
        <a:latin typeface="HNC_GO_B_HINT_GS"/>
        <a:ea typeface=""/>
        <a:cs typeface="HNC_GO_B_HINT_GS"/>
      </a:majorFont>
      <a:minorFont>
        <a:latin typeface="HNC_GO_B_HINT_GS"/>
        <a:ea typeface=""/>
        <a:cs typeface="HNC_GO_B_HINT_GS"/>
      </a:minorFont>
    </a:fontScheme>
    <a:fmtScheme na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127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outerShdw blurRad="63500" dist="45398" dir="5400000" rotWithShape="0">
              <a:srgbClr val="000000">
                <a:alpha val="38000"/>
              </a:srgbClr>
            </a:outerShdw>
          </a:effectLst>
        </a:effectStyle>
        <a:effectStyle>
          <a:effectLst>
            <a:outerShdw blurRad="63500" dist="23000" dir="5400000" rotWithShape="0">
              <a:srgbClr val="000000">
                <a:alpha val="35000"/>
              </a:srgbClr>
            </a:outerShdw>
          </a:effectLst>
        </a:effectStyle>
        <a:effectStyle>
          <a:effectLst>
            <a:reflection blurRad="12700" stA="26000" endPos="28000" dist="38100" dir="5400000" sy="-100000" rotWithShape="0"/>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1">
            <a:shade val="2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bodyPr/>
      <a:lstStyle/>
    </a:txDef>
  </a:objectDefaults>
</a:theme>
</file>

<file path=ppt/theme/theme2.xml><?xml version="1.0" encoding="utf-8"?>
<a:theme xmlns:r="http://schemas.openxmlformats.org/officeDocument/2006/relationships" xmlns:c="http://schemas.openxmlformats.org/drawingml/2006/chart" xmlns:dgm="http://schemas.openxmlformats.org/drawingml/2006/diagram" xmlns:dsp="http://schemas.microsoft.com/office/drawing/2008/diagram" xmlns:a="http://schemas.openxmlformats.org/drawingml/2006/main" xmlns:pic="http://schemas.openxmlformats.org/drawingml/2006/picture" xmlns:wp="http://schemas.openxmlformats.org/drawingml/2006/wordprocessingDrawing" xmlns:xdr="http://schemas.openxmlformats.org/drawingml/2006/spreadsheetDrawing" name="">
  <a:themeElements>
    <a:clrScheme name="PowerPoint">
      <a:dk1>
        <a:srgbClr val="000000"/>
      </a:dk1>
      <a:lt1>
        <a:srgbClr val="ffffff"/>
      </a:lt1>
      <a:dk2>
        <a:srgbClr val="000000"/>
      </a:dk2>
      <a:lt2>
        <a:srgbClr val="666699"/>
      </a:lt2>
      <a:accent1>
        <a:srgbClr val="ff9900"/>
      </a:accent1>
      <a:accent2>
        <a:srgbClr val="ff0000"/>
      </a:accent2>
      <a:accent3>
        <a:srgbClr val="000000"/>
      </a:accent3>
      <a:accent4>
        <a:srgbClr val="4338c6"/>
      </a:accent4>
      <a:accent5>
        <a:srgbClr val="b2ceff"/>
      </a:accent5>
      <a:accent6>
        <a:srgbClr val="b9b9b9"/>
      </a:accent6>
      <a:hlink>
        <a:srgbClr val="336699"/>
      </a:hlink>
      <a:folHlink>
        <a:srgbClr val="808080"/>
      </a:folHlink>
    </a:clrScheme>
    <a:fontScheme name="">
      <a:majorFont>
        <a:latin typeface="HNC_GO_B_HINT_GS"/>
        <a:ea typeface=""/>
        <a:cs typeface="HNC_GO_B_HINT_GS"/>
      </a:majorFont>
      <a:minorFont>
        <a:latin typeface="HNC_GO_B_HINT_GS"/>
        <a:ea typeface=""/>
        <a:cs typeface="HNC_GO_B_HINT_GS"/>
      </a:minorFont>
    </a:fontScheme>
    <a:fmtScheme na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127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outerShdw blurRad="63500" dist="45398" dir="5400000" rotWithShape="0">
              <a:srgbClr val="000000">
                <a:alpha val="38000"/>
              </a:srgbClr>
            </a:outerShdw>
          </a:effectLst>
        </a:effectStyle>
        <a:effectStyle>
          <a:effectLst>
            <a:outerShdw blurRad="63500" dist="23000" dir="5400000" rotWithShape="0">
              <a:srgbClr val="000000">
                <a:alpha val="35000"/>
              </a:srgbClr>
            </a:outerShdw>
          </a:effectLst>
        </a:effectStyle>
        <a:effectStyle>
          <a:effectLst>
            <a:reflection blurRad="12700" stA="26000" endPos="28000" dist="38100" dir="5400000" sy="-100000" rotWithShape="0"/>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1">
            <a:shade val="2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bodyPr/>
      <a:lstStyle/>
    </a:txDef>
  </a:objectDefaults>
</a:theme>
</file>

<file path=ppt/theme/theme3.xml><?xml version="1.0" encoding="utf-8"?>
<a:theme xmlns:r="http://schemas.openxmlformats.org/officeDocument/2006/relationships" xmlns:c="http://schemas.openxmlformats.org/drawingml/2006/chart" xmlns:dgm="http://schemas.openxmlformats.org/drawingml/2006/diagram" xmlns:dsp="http://schemas.microsoft.com/office/drawing/2008/diagram" xmlns:a="http://schemas.openxmlformats.org/drawingml/2006/main" xmlns:pic="http://schemas.openxmlformats.org/drawingml/2006/picture" xmlns:wp="http://schemas.openxmlformats.org/drawingml/2006/wordprocessingDrawing" xmlns:xdr="http://schemas.openxmlformats.org/drawingml/2006/spreadsheetDrawing" name="">
  <a:themeElements>
    <a:clrScheme name="PowerPoint">
      <a:dk1>
        <a:srgbClr val="000000"/>
      </a:dk1>
      <a:lt1>
        <a:srgbClr val="ffffff"/>
      </a:lt1>
      <a:dk2>
        <a:srgbClr val="000000"/>
      </a:dk2>
      <a:lt2>
        <a:srgbClr val="808080"/>
      </a:lt2>
      <a:accent1>
        <a:srgbClr val="99ccff"/>
      </a:accent1>
      <a:accent2>
        <a:srgbClr val="ccccff"/>
      </a:accent2>
      <a:accent3>
        <a:srgbClr val="000000"/>
      </a:accent3>
      <a:accent4>
        <a:srgbClr val="4338c6"/>
      </a:accent4>
      <a:accent5>
        <a:srgbClr val="b2ceff"/>
      </a:accent5>
      <a:accent6>
        <a:srgbClr val="b9b9b9"/>
      </a:accent6>
      <a:hlink>
        <a:srgbClr val="3333cc"/>
      </a:hlink>
      <a:folHlink>
        <a:srgbClr val="af67ff"/>
      </a:folHlink>
    </a:clrScheme>
    <a:fontScheme name="">
      <a:majorFont>
        <a:latin typeface="HNC_GO_B_HINT_GS"/>
        <a:ea typeface=""/>
        <a:cs typeface="HNC_GO_B_HINT_GS"/>
      </a:majorFont>
      <a:minorFont>
        <a:latin typeface="HNC_GO_B_HINT_GS"/>
        <a:ea typeface=""/>
        <a:cs typeface="HNC_GO_B_HINT_GS"/>
      </a:minorFont>
    </a:fontScheme>
    <a:fmtScheme na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127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outerShdw blurRad="63500" dist="45398" dir="5400000" rotWithShape="0">
              <a:srgbClr val="000000">
                <a:alpha val="38000"/>
              </a:srgbClr>
            </a:outerShdw>
          </a:effectLst>
        </a:effectStyle>
        <a:effectStyle>
          <a:effectLst>
            <a:outerShdw blurRad="63500" dist="23000" dir="5400000" rotWithShape="0">
              <a:srgbClr val="000000">
                <a:alpha val="35000"/>
              </a:srgbClr>
            </a:outerShdw>
          </a:effectLst>
        </a:effectStyle>
        <a:effectStyle>
          <a:effectLst>
            <a:reflection blurRad="12700" stA="26000" endPos="28000" dist="38100" dir="5400000" sy="-100000" rotWithShape="0"/>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1">
            <a:shade val="2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bodyPr/>
      <a:lstStyle/>
    </a:txDef>
  </a:objectDefaults>
</a:theme>
</file>

<file path=ppt/theme/theme4.xml><?xml version="1.0" encoding="utf-8"?>
<a:theme xmlns:r="http://schemas.openxmlformats.org/officeDocument/2006/relationships" xmlns:c="http://schemas.openxmlformats.org/drawingml/2006/chart" xmlns:dgm="http://schemas.openxmlformats.org/drawingml/2006/diagram" xmlns:dsp="http://schemas.microsoft.com/office/drawing/2008/diagram" xmlns:a="http://schemas.openxmlformats.org/drawingml/2006/main" xmlns:pic="http://schemas.openxmlformats.org/drawingml/2006/picture" xmlns:wp="http://schemas.openxmlformats.org/drawingml/2006/wordprocessingDrawing" xmlns:xdr="http://schemas.openxmlformats.org/drawingml/2006/spreadsheetDrawing" name="">
  <a:themeElements>
    <a:clrScheme name="PowerPoint">
      <a:dk1>
        <a:srgbClr val="000000"/>
      </a:dk1>
      <a:lt1>
        <a:srgbClr val="ffffff"/>
      </a:lt1>
      <a:dk2>
        <a:srgbClr val="000000"/>
      </a:dk2>
      <a:lt2>
        <a:srgbClr val="666699"/>
      </a:lt2>
      <a:accent1>
        <a:srgbClr val="ff9900"/>
      </a:accent1>
      <a:accent2>
        <a:srgbClr val="ff0000"/>
      </a:accent2>
      <a:accent3>
        <a:srgbClr val="000000"/>
      </a:accent3>
      <a:accent4>
        <a:srgbClr val="4338c6"/>
      </a:accent4>
      <a:accent5>
        <a:srgbClr val="b2ceff"/>
      </a:accent5>
      <a:accent6>
        <a:srgbClr val="b9b9b9"/>
      </a:accent6>
      <a:hlink>
        <a:srgbClr val="336699"/>
      </a:hlink>
      <a:folHlink>
        <a:srgbClr val="808080"/>
      </a:folHlink>
    </a:clrScheme>
    <a:fontScheme name="">
      <a:majorFont>
        <a:latin typeface="HNC_GO_B_HINT_GS"/>
        <a:ea typeface=""/>
        <a:cs typeface="HNC_GO_B_HINT_GS"/>
      </a:majorFont>
      <a:minorFont>
        <a:latin typeface="HNC_GO_B_HINT_GS"/>
        <a:ea typeface=""/>
        <a:cs typeface="HNC_GO_B_HINT_GS"/>
      </a:minorFont>
    </a:fontScheme>
    <a:fmtScheme na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127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outerShdw blurRad="63500" dist="45398" dir="5400000" rotWithShape="0">
              <a:srgbClr val="000000">
                <a:alpha val="38000"/>
              </a:srgbClr>
            </a:outerShdw>
          </a:effectLst>
        </a:effectStyle>
        <a:effectStyle>
          <a:effectLst>
            <a:outerShdw blurRad="63500" dist="23000" dir="5400000" rotWithShape="0">
              <a:srgbClr val="000000">
                <a:alpha val="35000"/>
              </a:srgbClr>
            </a:outerShdw>
          </a:effectLst>
        </a:effectStyle>
        <a:effectStyle>
          <a:effectLst>
            <a:reflection blurRad="12700" stA="26000" endPos="28000" dist="38100" dir="5400000" sy="-100000" rotWithShape="0"/>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1">
            <a:shade val="2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bodyPr/>
      <a:lstStyle/>
    </a:txDef>
  </a:objectDefaults>
</a:theme>
</file>

<file path=ppt/theme/theme5.xml><?xml version="1.0" encoding="utf-8"?>
<a:theme xmlns:r="http://schemas.openxmlformats.org/officeDocument/2006/relationships" xmlns:c="http://schemas.openxmlformats.org/drawingml/2006/chart" xmlns:dgm="http://schemas.openxmlformats.org/drawingml/2006/diagram" xmlns:dsp="http://schemas.microsoft.com/office/drawing/2008/diagram" xmlns:a="http://schemas.openxmlformats.org/drawingml/2006/main" xmlns:pic="http://schemas.openxmlformats.org/drawingml/2006/picture" xmlns:wp="http://schemas.openxmlformats.org/drawingml/2006/wordprocessingDrawing" xmlns:xdr="http://schemas.openxmlformats.org/drawingml/2006/spreadsheetDrawing" name="">
  <a:themeElements>
    <a:clrScheme name="PowerPoint">
      <a:dk1>
        <a:srgbClr val="000000"/>
      </a:dk1>
      <a:lt1>
        <a:srgbClr val="ffffff"/>
      </a:lt1>
      <a:dk2>
        <a:srgbClr val="000000"/>
      </a:dk2>
      <a:lt2>
        <a:srgbClr val="808080"/>
      </a:lt2>
      <a:accent1>
        <a:srgbClr val="bbe0e3"/>
      </a:accent1>
      <a:accent2>
        <a:srgbClr val="333399"/>
      </a:accent2>
      <a:accent3>
        <a:srgbClr val="000000"/>
      </a:accent3>
      <a:accent4>
        <a:srgbClr val="4338c6"/>
      </a:accent4>
      <a:accent5>
        <a:srgbClr val="b2ceff"/>
      </a:accent5>
      <a:accent6>
        <a:srgbClr val="b9b9b9"/>
      </a:accent6>
      <a:hlink>
        <a:srgbClr val="009999"/>
      </a:hlink>
      <a:folHlink>
        <a:srgbClr val="99cc00"/>
      </a:folHlink>
    </a:clrScheme>
    <a:fontScheme name="">
      <a:majorFont>
        <a:latin typeface="HNC_GO_B_HINT_GS"/>
        <a:ea typeface=""/>
        <a:cs typeface="HNC_GO_B_HINT_GS"/>
      </a:majorFont>
      <a:minorFont>
        <a:latin typeface="HNC_GO_B_HINT_GS"/>
        <a:ea typeface=""/>
        <a:cs typeface="HNC_GO_B_HINT_GS"/>
      </a:minorFont>
    </a:fontScheme>
    <a:fmtScheme na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127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outerShdw blurRad="63500" dist="45398" dir="5400000" rotWithShape="0">
              <a:srgbClr val="000000">
                <a:alpha val="38000"/>
              </a:srgbClr>
            </a:outerShdw>
          </a:effectLst>
        </a:effectStyle>
        <a:effectStyle>
          <a:effectLst>
            <a:outerShdw blurRad="63500" dist="23000" dir="5400000" rotWithShape="0">
              <a:srgbClr val="000000">
                <a:alpha val="35000"/>
              </a:srgbClr>
            </a:outerShdw>
          </a:effectLst>
        </a:effectStyle>
        <a:effectStyle>
          <a:effectLst>
            <a:reflection blurRad="12700" stA="26000" endPos="28000" dist="38100" dir="5400000" sy="-100000" rotWithShape="0"/>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1">
            <a:shade val="2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bodyPr/>
      <a:lstStyle/>
    </a:txDef>
  </a:objectDefaults>
</a:theme>
</file>

<file path=ppt/theme/theme6.xml><?xml version="1.0" encoding="utf-8"?>
<a:theme xmlns:r="http://schemas.openxmlformats.org/officeDocument/2006/relationships" xmlns:c="http://schemas.openxmlformats.org/drawingml/2006/chart" xmlns:dgm="http://schemas.openxmlformats.org/drawingml/2006/diagram" xmlns:dsp="http://schemas.microsoft.com/office/drawing/2008/diagram" xmlns:a="http://schemas.openxmlformats.org/drawingml/2006/main" xmlns:pic="http://schemas.openxmlformats.org/drawingml/2006/picture" xmlns:wp="http://schemas.openxmlformats.org/drawingml/2006/wordprocessingDrawing" xmlns:xdr="http://schemas.openxmlformats.org/drawingml/2006/spreadsheetDrawing" name="">
  <a:themeElements>
    <a:clrScheme name="PowerPoint">
      <a:dk1>
        <a:srgbClr val="000000"/>
      </a:dk1>
      <a:lt1>
        <a:srgbClr val="ffffff"/>
      </a:lt1>
      <a:dk2>
        <a:srgbClr val="000000"/>
      </a:dk2>
      <a:lt2>
        <a:srgbClr val="808080"/>
      </a:lt2>
      <a:accent1>
        <a:srgbClr val="bbe0e3"/>
      </a:accent1>
      <a:accent2>
        <a:srgbClr val="333399"/>
      </a:accent2>
      <a:accent3>
        <a:srgbClr val="000000"/>
      </a:accent3>
      <a:accent4>
        <a:srgbClr val="4338c6"/>
      </a:accent4>
      <a:accent5>
        <a:srgbClr val="b2ceff"/>
      </a:accent5>
      <a:accent6>
        <a:srgbClr val="b9b9b9"/>
      </a:accent6>
      <a:hlink>
        <a:srgbClr val="009999"/>
      </a:hlink>
      <a:folHlink>
        <a:srgbClr val="99cc00"/>
      </a:folHlink>
    </a:clrScheme>
    <a:fontScheme name="">
      <a:majorFont>
        <a:latin typeface="HNC_GO_B_HINT_GS"/>
        <a:ea typeface=""/>
        <a:cs typeface="HNC_GO_B_HINT_GS"/>
      </a:majorFont>
      <a:minorFont>
        <a:latin typeface="HNC_GO_B_HINT_GS"/>
        <a:ea typeface=""/>
        <a:cs typeface="HNC_GO_B_HINT_GS"/>
      </a:minorFont>
    </a:fontScheme>
    <a:fmtScheme na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127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outerShdw blurRad="63500" dist="45398" dir="5400000" rotWithShape="0">
              <a:srgbClr val="000000">
                <a:alpha val="38000"/>
              </a:srgbClr>
            </a:outerShdw>
          </a:effectLst>
        </a:effectStyle>
        <a:effectStyle>
          <a:effectLst>
            <a:outerShdw blurRad="63500" dist="23000" dir="5400000" rotWithShape="0">
              <a:srgbClr val="000000">
                <a:alpha val="35000"/>
              </a:srgbClr>
            </a:outerShdw>
          </a:effectLst>
        </a:effectStyle>
        <a:effectStyle>
          <a:effectLst>
            <a:reflection blurRad="12700" stA="26000" endPos="28000" dist="38100" dir="5400000" sy="-100000" rotWithShape="0"/>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1">
            <a:shade val="2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bodyPr/>
      <a:lstStyle/>
    </a:txDef>
  </a:objectDefaults>
</a:theme>
</file>

<file path=ppt/theme/theme7.xml><?xml version="1.0" encoding="utf-8"?>
<a:theme xmlns:r="http://schemas.openxmlformats.org/officeDocument/2006/relationships" xmlns:c="http://schemas.openxmlformats.org/drawingml/2006/chart" xmlns:dgm="http://schemas.openxmlformats.org/drawingml/2006/diagram" xmlns:dsp="http://schemas.microsoft.com/office/drawing/2008/diagram" xmlns:a="http://schemas.openxmlformats.org/drawingml/2006/main" xmlns:pic="http://schemas.openxmlformats.org/drawingml/2006/picture" xmlns:wp="http://schemas.openxmlformats.org/drawingml/2006/wordprocessingDrawing" xmlns:xdr="http://schemas.openxmlformats.org/drawingml/2006/spreadsheetDrawing" name="한컴오피스">
  <a:themeElements>
    <a:clrScheme name="한컴오피스">
      <a:dk1>
        <a:sysClr val="windowText" lastClr="000000"/>
      </a:dk1>
      <a:lt1>
        <a:sysClr val="window" lastClr="ffffff"/>
      </a:lt1>
      <a:dk2>
        <a:srgbClr val="1c3d62"/>
      </a:dk2>
      <a:lt2>
        <a:srgbClr val="e3dcc1"/>
      </a:lt2>
      <a:accent1>
        <a:srgbClr val="315f97"/>
      </a:accent1>
      <a:accent2>
        <a:srgbClr val="c75252"/>
      </a:accent2>
      <a:accent3>
        <a:srgbClr val="e9ae2b"/>
      </a:accent3>
      <a:accent4>
        <a:srgbClr val="699b37"/>
      </a:accent4>
      <a:accent5>
        <a:srgbClr val="358791"/>
      </a:accent5>
      <a:accent6>
        <a:srgbClr val="ca56a7"/>
      </a:accent6>
      <a:hlink>
        <a:srgbClr val="0000ff"/>
      </a:hlink>
      <a:folHlink>
        <a:srgbClr val="800080"/>
      </a:folHlink>
    </a:clrScheme>
    <a:fontScheme name="한컴오피스">
      <a:majorFont>
        <a:latin typeface="함초롬돋움"/>
        <a:ea typeface="함초롬돋움"/>
        <a:cs typeface=""/>
      </a:majorFont>
      <a:minorFont>
        <a:latin typeface="함초롬돋움"/>
        <a:ea typeface="함초롬돋움"/>
        <a:cs typeface=""/>
      </a:minorFont>
    </a:fontScheme>
    <a:fmtScheme name="한컴오피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12700" cap="flat" cmpd="sng" algn="ctr">
          <a:solidFill>
            <a:schemeClr val="phClr">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75000"/>
              </a:srgbClr>
            </a:outerShdw>
          </a:effectLst>
        </a:effectStyle>
        <a:effectStyle>
          <a:effectLst>
            <a:outerShdw blurRad="38100" dist="25400" dir="5400000" rotWithShape="0">
              <a:srgbClr val="000000">
                <a:alpha val="75000"/>
              </a:srgbClr>
            </a:outerShdw>
          </a:effectLst>
        </a:effectStyle>
        <a:effectStyle>
          <a:effectLst>
            <a:reflection blurRad="12700" stA="26000" endPos="28000" dist="38100" dir="5400000" sy="-100000" rotWithShape="0"/>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ep:Properties xmlns:r="http://schemas.openxmlformats.org/officeDocument/2006/relationships" xmlns:ep="http://schemas.openxmlformats.org/officeDocument/2006/extended-properties" xmlns:vt="http://schemas.openxmlformats.org/officeDocument/2006/docPropsVTypes">
  <ep:Manager/>
  <ep:Company>Pearson</ep:Company>
  <ep:Words>0</ep:Words>
  <ep:PresentationFormat>화면 슬라이드 쇼(4:3)</ep:PresentationFormat>
  <ep:Paragraphs>0</ep:Paragraphs>
  <ep:Slides>26</ep:Slides>
  <ep:Notes>0</ep:Notes>
  <ep:TotalTime>0</ep:TotalTime>
  <ep:HiddenSlides>0</ep:HiddenSlides>
  <ep:MMClips>0</ep:MMClips>
  <ep:HeadingPairs>
    <vt:vector size="4" baseType="variant">
      <vt:variant>
        <vt:lpstr>테마</vt:lpstr>
      </vt:variant>
      <vt:variant>
        <vt:i4>6</vt:i4>
      </vt:variant>
      <vt:variant>
        <vt:lpstr>슬라이드 제목</vt:lpstr>
      </vt:variant>
      <vt:variant>
        <vt:i4>26</vt:i4>
      </vt:variant>
    </vt:vector>
  </ep:HeadingPairs>
  <ep:TitlesOfParts>
    <vt:vector size="32" baseType="lpstr">
      <vt:lpstr/>
      <vt:lpstr/>
      <vt:lpstr/>
      <vt:lpstr/>
      <vt:lpstr/>
      <vt:lpstr/>
      <vt:lpstr>슬라이드 1</vt:lpstr>
      <vt:lpstr>슬라이드 2</vt:lpstr>
      <vt:lpstr>슬라이드 3</vt:lpstr>
      <vt:lpstr>슬라이드 4</vt:lpstr>
      <vt:lpstr>슬라이드 5</vt:lpstr>
      <vt:lpstr>슬라이드 6</vt:lpstr>
      <vt:lpstr>슬라이드 7</vt:lpstr>
      <vt:lpstr>슬라이드 8</vt:lpstr>
      <vt:lpstr>슬라이드 9</vt:lpstr>
      <vt:lpstr>슬라이드 10</vt:lpstr>
      <vt:lpstr>슬라이드 11</vt:lpstr>
      <vt:lpstr>슬라이드 12</vt:lpstr>
      <vt:lpstr>슬라이드 13</vt:lpstr>
      <vt:lpstr>슬라이드 14</vt:lpstr>
      <vt:lpstr>Retail</vt:lpstr>
      <vt:lpstr>슬라이드 16</vt:lpstr>
      <vt:lpstr>슬라이드 17</vt:lpstr>
      <vt:lpstr>슬라이드 18</vt:lpstr>
      <vt:lpstr>슬라이드 19</vt:lpstr>
      <vt:lpstr>슬라이드 20</vt:lpstr>
      <vt:lpstr>슬라이드 21</vt:lpstr>
      <vt:lpstr>슬라이드 22</vt:lpstr>
      <vt:lpstr>슬라이드 23</vt:lpstr>
      <vt:lpstr>슬라이드 24</vt:lpstr>
      <vt:lpstr>슬라이드 25</vt:lpstr>
      <vt:lpstr>슬라이드 26</vt:lpstr>
    </vt:vector>
  </ep:TitlesOfParts>
  <ep:HyperlinkBase/>
  <ep:Application>Hancom Office Hanshow 2014</ep:Application>
  <ep:AppVersion>0900.0000.01</ep:AppVersion>
</ep:Properties>
</file>

<file path=docProps/core.xml><?xml version="1.0" encoding="utf-8"?>
<cp:coreProperties xmlns:r="http://schemas.openxmlformats.org/officeDocument/2006/relationships" xmlns:cp="http://schemas.openxmlformats.org/package/2006/metadata/core-properties" xmlns:dc="http://purl.org/dc/elements/1.1/" xmlns:dcterms="http://purl.org/dc/terms/" xmlns:dcmitype="http://purl.org/dc/dcmitype/" xmlns:xsi="http://www.w3.org/2001/XMLSchema-instance">
  <dcterms:created xsi:type="dcterms:W3CDTF">2006-02-06T13:54:24.000</dcterms:created>
  <dc:creator>Pearson</dc:creator>
  <cp:lastModifiedBy>user</cp:lastModifiedBy>
  <dcterms:modified xsi:type="dcterms:W3CDTF">2015-09-18T05:30:52.397</dcterms:modified>
  <cp:revision>1</cp:revision>
  <dc:title>Slide 1</dc:title>
</cp:coreProperties>
</file>