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0"/>
  </p:notesMasterIdLst>
  <p:sldIdLst>
    <p:sldId id="353" r:id="rId2"/>
    <p:sldId id="354" r:id="rId3"/>
    <p:sldId id="256" r:id="rId4"/>
    <p:sldId id="258" r:id="rId5"/>
    <p:sldId id="311" r:id="rId6"/>
    <p:sldId id="315" r:id="rId7"/>
    <p:sldId id="293" r:id="rId8"/>
    <p:sldId id="357" r:id="rId9"/>
    <p:sldId id="371" r:id="rId10"/>
    <p:sldId id="374" r:id="rId11"/>
    <p:sldId id="369" r:id="rId12"/>
    <p:sldId id="332" r:id="rId13"/>
    <p:sldId id="323" r:id="rId14"/>
    <p:sldId id="355" r:id="rId15"/>
    <p:sldId id="370" r:id="rId16"/>
    <p:sldId id="368" r:id="rId17"/>
    <p:sldId id="372" r:id="rId18"/>
    <p:sldId id="373" r:id="rId1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1"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1"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1"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1"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614"/>
    <a:srgbClr val="F80819"/>
    <a:srgbClr val="FD0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5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CA9AD0EA-2412-48B6-9721-539F9F561E3E}"/>
              </a:ext>
            </a:extLst>
          </p:cNvPr>
          <p:cNvSpPr>
            <a:spLocks noGrp="1" noChangeArrowheads="1"/>
          </p:cNvSpPr>
          <p:nvPr>
            <p:ph type="hdr" sz="quarter"/>
          </p:nvPr>
        </p:nvSpPr>
        <p:spPr bwMode="auto">
          <a:xfrm>
            <a:off x="0" y="0"/>
            <a:ext cx="2970213"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atin typeface="Calibri" panose="020F0502020204030204" pitchFamily="34" charset="0"/>
              </a:defRPr>
            </a:lvl1pPr>
          </a:lstStyle>
          <a:p>
            <a:pPr>
              <a:defRPr/>
            </a:pPr>
            <a:endParaRPr lang="zh-CN" altLang="en-US"/>
          </a:p>
        </p:txBody>
      </p:sp>
      <p:sp>
        <p:nvSpPr>
          <p:cNvPr id="2051" name="日期占位符 2">
            <a:extLst>
              <a:ext uri="{FF2B5EF4-FFF2-40B4-BE49-F238E27FC236}">
                <a16:creationId xmlns:a16="http://schemas.microsoft.com/office/drawing/2014/main" id="{470B8073-7F9A-47CC-B884-2F346D219FFD}"/>
              </a:ext>
            </a:extLst>
          </p:cNvPr>
          <p:cNvSpPr>
            <a:spLocks noGrp="1" noChangeArrowheads="1"/>
          </p:cNvSpPr>
          <p:nvPr>
            <p:ph type="dt" idx="1"/>
          </p:nvPr>
        </p:nvSpPr>
        <p:spPr bwMode="auto">
          <a:xfrm>
            <a:off x="3883025" y="0"/>
            <a:ext cx="2973388"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smtClean="0">
                <a:latin typeface="Calibri" panose="020F0502020204030204" pitchFamily="34" charset="0"/>
              </a:defRPr>
            </a:lvl1pPr>
          </a:lstStyle>
          <a:p>
            <a:pPr>
              <a:defRPr/>
            </a:pPr>
            <a:fld id="{4159A0FC-EB29-4C2C-A58C-A4D62A7B6C31}" type="datetimeFigureOut">
              <a:rPr lang="zh-CN" altLang="en-US"/>
              <a:pPr>
                <a:defRPr/>
              </a:pPr>
              <a:t>2020/10/28</a:t>
            </a:fld>
            <a:endParaRPr lang="zh-CN" altLang="en-US"/>
          </a:p>
        </p:txBody>
      </p:sp>
      <p:sp>
        <p:nvSpPr>
          <p:cNvPr id="2052" name="幻灯片图像占位符 3">
            <a:extLst>
              <a:ext uri="{FF2B5EF4-FFF2-40B4-BE49-F238E27FC236}">
                <a16:creationId xmlns:a16="http://schemas.microsoft.com/office/drawing/2014/main" id="{9DBD18CE-BD2D-483D-B495-0654455379F4}"/>
              </a:ext>
            </a:extLst>
          </p:cNvPr>
          <p:cNvSpPr>
            <a:spLocks noGrp="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a:extLst>
              <a:ext uri="{FF2B5EF4-FFF2-40B4-BE49-F238E27FC236}">
                <a16:creationId xmlns:a16="http://schemas.microsoft.com/office/drawing/2014/main" id="{309FDF43-27DE-49CC-9DC3-136CF34933DA}"/>
              </a:ext>
            </a:extLst>
          </p:cNvPr>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页脚占位符 5">
            <a:extLst>
              <a:ext uri="{FF2B5EF4-FFF2-40B4-BE49-F238E27FC236}">
                <a16:creationId xmlns:a16="http://schemas.microsoft.com/office/drawing/2014/main" id="{B5040CB7-ACFF-4C86-B70D-15A9C1807EB2}"/>
              </a:ext>
            </a:extLst>
          </p:cNvPr>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atin typeface="Calibri" panose="020F0502020204030204" pitchFamily="34" charset="0"/>
              </a:defRPr>
            </a:lvl1pPr>
          </a:lstStyle>
          <a:p>
            <a:pPr>
              <a:defRPr/>
            </a:pPr>
            <a:endParaRPr lang="zh-CN" altLang="en-US"/>
          </a:p>
        </p:txBody>
      </p:sp>
      <p:sp>
        <p:nvSpPr>
          <p:cNvPr id="2055" name="灯片编号占位符 6">
            <a:extLst>
              <a:ext uri="{FF2B5EF4-FFF2-40B4-BE49-F238E27FC236}">
                <a16:creationId xmlns:a16="http://schemas.microsoft.com/office/drawing/2014/main" id="{FB963084-698A-4807-B2FA-B2589086E422}"/>
              </a:ext>
            </a:extLst>
          </p:cNvPr>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atin typeface="Calibri" panose="020F0502020204030204" pitchFamily="34" charset="0"/>
              </a:defRPr>
            </a:lvl1pPr>
          </a:lstStyle>
          <a:p>
            <a:fld id="{7F572164-CEC8-4FE2-8185-D88AD71CC0E7}"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SimSun" panose="02010600030101010101"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Calibri" charset="0"/>
        <a:ea typeface="SimSun"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Calibri" charset="0"/>
        <a:ea typeface="SimSun"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Calibri" charset="0"/>
        <a:ea typeface="SimSun"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Calibri" charset="0"/>
        <a:ea typeface="SimSun" panose="02010600030101010101" pitchFamily="2" charset="-122"/>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2">
            <a:extLst>
              <a:ext uri="{FF2B5EF4-FFF2-40B4-BE49-F238E27FC236}">
                <a16:creationId xmlns:a16="http://schemas.microsoft.com/office/drawing/2014/main" id="{1B2DFF8B-0081-47C7-BF4E-02F9C77D3BFC}"/>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3176E977-2421-4589-B539-624433C905D1}"/>
              </a:ext>
            </a:extLst>
          </p:cNvPr>
          <p:cNvSpPr>
            <a:spLocks noGrp="1" noChangeArrowheads="1"/>
          </p:cNvSpPr>
          <p:nvPr>
            <p:ph type="sldNum" sz="quarter" idx="11"/>
          </p:nvPr>
        </p:nvSpPr>
        <p:spPr>
          <a:ln/>
        </p:spPr>
        <p:txBody>
          <a:bodyPr/>
          <a:lstStyle>
            <a:lvl1pPr>
              <a:defRPr/>
            </a:lvl1pPr>
          </a:lstStyle>
          <a:p>
            <a:fld id="{FBC82CDF-904E-456A-A009-2605DD37F155}" type="slidenum">
              <a:rPr lang="zh-CN" altLang="en-US"/>
              <a:pPr/>
              <a:t>‹#›</a:t>
            </a:fld>
            <a:endParaRPr lang="zh-CN" altLang="en-US"/>
          </a:p>
        </p:txBody>
      </p:sp>
    </p:spTree>
    <p:extLst>
      <p:ext uri="{BB962C8B-B14F-4D97-AF65-F5344CB8AC3E}">
        <p14:creationId xmlns:p14="http://schemas.microsoft.com/office/powerpoint/2010/main" val="196749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页脚占位符 2">
            <a:extLst>
              <a:ext uri="{FF2B5EF4-FFF2-40B4-BE49-F238E27FC236}">
                <a16:creationId xmlns:a16="http://schemas.microsoft.com/office/drawing/2014/main" id="{A19FD16B-8F25-435C-A52A-74E1FA8A58E0}"/>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503D728C-835A-4C2A-B2DC-0AB6C714EE80}"/>
              </a:ext>
            </a:extLst>
          </p:cNvPr>
          <p:cNvSpPr>
            <a:spLocks noGrp="1" noChangeArrowheads="1"/>
          </p:cNvSpPr>
          <p:nvPr>
            <p:ph type="sldNum" sz="quarter" idx="11"/>
          </p:nvPr>
        </p:nvSpPr>
        <p:spPr>
          <a:ln/>
        </p:spPr>
        <p:txBody>
          <a:bodyPr/>
          <a:lstStyle>
            <a:lvl1pPr>
              <a:defRPr/>
            </a:lvl1pPr>
          </a:lstStyle>
          <a:p>
            <a:fld id="{04CD6408-3130-463C-9566-D78F78C6D9A3}" type="slidenum">
              <a:rPr lang="zh-CN" altLang="en-US"/>
              <a:pPr/>
              <a:t>‹#›</a:t>
            </a:fld>
            <a:endParaRPr lang="zh-CN" altLang="en-US"/>
          </a:p>
        </p:txBody>
      </p:sp>
    </p:spTree>
    <p:extLst>
      <p:ext uri="{BB962C8B-B14F-4D97-AF65-F5344CB8AC3E}">
        <p14:creationId xmlns:p14="http://schemas.microsoft.com/office/powerpoint/2010/main" val="331851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页脚占位符 2">
            <a:extLst>
              <a:ext uri="{FF2B5EF4-FFF2-40B4-BE49-F238E27FC236}">
                <a16:creationId xmlns:a16="http://schemas.microsoft.com/office/drawing/2014/main" id="{F4985783-CD9B-4F6D-AA27-5BCF279D5E79}"/>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9774FA66-C085-465B-97D1-489AEC6675D9}"/>
              </a:ext>
            </a:extLst>
          </p:cNvPr>
          <p:cNvSpPr>
            <a:spLocks noGrp="1" noChangeArrowheads="1"/>
          </p:cNvSpPr>
          <p:nvPr>
            <p:ph type="sldNum" sz="quarter" idx="11"/>
          </p:nvPr>
        </p:nvSpPr>
        <p:spPr>
          <a:ln/>
        </p:spPr>
        <p:txBody>
          <a:bodyPr/>
          <a:lstStyle>
            <a:lvl1pPr>
              <a:defRPr/>
            </a:lvl1pPr>
          </a:lstStyle>
          <a:p>
            <a:fld id="{E10A456B-884F-4133-B3D9-22FFB953E3A4}" type="slidenum">
              <a:rPr lang="zh-CN" altLang="en-US"/>
              <a:pPr/>
              <a:t>‹#›</a:t>
            </a:fld>
            <a:endParaRPr lang="zh-CN" altLang="en-US"/>
          </a:p>
        </p:txBody>
      </p:sp>
    </p:spTree>
    <p:extLst>
      <p:ext uri="{BB962C8B-B14F-4D97-AF65-F5344CB8AC3E}">
        <p14:creationId xmlns:p14="http://schemas.microsoft.com/office/powerpoint/2010/main" val="118321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页脚占位符 2">
            <a:extLst>
              <a:ext uri="{FF2B5EF4-FFF2-40B4-BE49-F238E27FC236}">
                <a16:creationId xmlns:a16="http://schemas.microsoft.com/office/drawing/2014/main" id="{620249EF-E2AC-49EE-8915-CE0154195B00}"/>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F909BB5A-10BB-4512-9A31-9250A83D454D}"/>
              </a:ext>
            </a:extLst>
          </p:cNvPr>
          <p:cNvSpPr>
            <a:spLocks noGrp="1" noChangeArrowheads="1"/>
          </p:cNvSpPr>
          <p:nvPr>
            <p:ph type="sldNum" sz="quarter" idx="11"/>
          </p:nvPr>
        </p:nvSpPr>
        <p:spPr>
          <a:ln/>
        </p:spPr>
        <p:txBody>
          <a:bodyPr/>
          <a:lstStyle>
            <a:lvl1pPr>
              <a:defRPr/>
            </a:lvl1pPr>
          </a:lstStyle>
          <a:p>
            <a:fld id="{C06DECF9-7030-41FF-AEFE-5B367B066AF7}" type="slidenum">
              <a:rPr lang="zh-CN" altLang="en-US"/>
              <a:pPr/>
              <a:t>‹#›</a:t>
            </a:fld>
            <a:endParaRPr lang="zh-CN" altLang="en-US"/>
          </a:p>
        </p:txBody>
      </p:sp>
    </p:spTree>
    <p:extLst>
      <p:ext uri="{BB962C8B-B14F-4D97-AF65-F5344CB8AC3E}">
        <p14:creationId xmlns:p14="http://schemas.microsoft.com/office/powerpoint/2010/main" val="28821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2">
            <a:extLst>
              <a:ext uri="{FF2B5EF4-FFF2-40B4-BE49-F238E27FC236}">
                <a16:creationId xmlns:a16="http://schemas.microsoft.com/office/drawing/2014/main" id="{25AC2758-19B0-41E8-A4C9-6462310A3558}"/>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9DFD3029-463C-443C-A5A9-EE44AC29895D}"/>
              </a:ext>
            </a:extLst>
          </p:cNvPr>
          <p:cNvSpPr>
            <a:spLocks noGrp="1" noChangeArrowheads="1"/>
          </p:cNvSpPr>
          <p:nvPr>
            <p:ph type="sldNum" sz="quarter" idx="11"/>
          </p:nvPr>
        </p:nvSpPr>
        <p:spPr>
          <a:ln/>
        </p:spPr>
        <p:txBody>
          <a:bodyPr/>
          <a:lstStyle>
            <a:lvl1pPr>
              <a:defRPr/>
            </a:lvl1pPr>
          </a:lstStyle>
          <a:p>
            <a:fld id="{3FAA9D76-056D-4B0A-89AC-2635BEE595BB}" type="slidenum">
              <a:rPr lang="zh-CN" altLang="en-US"/>
              <a:pPr/>
              <a:t>‹#›</a:t>
            </a:fld>
            <a:endParaRPr lang="zh-CN" altLang="en-US"/>
          </a:p>
        </p:txBody>
      </p:sp>
    </p:spTree>
    <p:extLst>
      <p:ext uri="{BB962C8B-B14F-4D97-AF65-F5344CB8AC3E}">
        <p14:creationId xmlns:p14="http://schemas.microsoft.com/office/powerpoint/2010/main" val="8880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2">
            <a:extLst>
              <a:ext uri="{FF2B5EF4-FFF2-40B4-BE49-F238E27FC236}">
                <a16:creationId xmlns:a16="http://schemas.microsoft.com/office/drawing/2014/main" id="{E8C4CB88-4FBD-402A-9A74-89A778B94B81}"/>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F1482F33-45FC-4993-8F64-1A817AF6BB1C}"/>
              </a:ext>
            </a:extLst>
          </p:cNvPr>
          <p:cNvSpPr>
            <a:spLocks noGrp="1" noChangeArrowheads="1"/>
          </p:cNvSpPr>
          <p:nvPr>
            <p:ph type="sldNum" sz="quarter" idx="11"/>
          </p:nvPr>
        </p:nvSpPr>
        <p:spPr>
          <a:ln/>
        </p:spPr>
        <p:txBody>
          <a:bodyPr/>
          <a:lstStyle>
            <a:lvl1pPr>
              <a:defRPr/>
            </a:lvl1pPr>
          </a:lstStyle>
          <a:p>
            <a:fld id="{1FED241E-C7A8-47FF-BBDC-C287A0326EDA}" type="slidenum">
              <a:rPr lang="zh-CN" altLang="en-US"/>
              <a:pPr/>
              <a:t>‹#›</a:t>
            </a:fld>
            <a:endParaRPr lang="zh-CN" altLang="en-US"/>
          </a:p>
        </p:txBody>
      </p:sp>
    </p:spTree>
    <p:extLst>
      <p:ext uri="{BB962C8B-B14F-4D97-AF65-F5344CB8AC3E}">
        <p14:creationId xmlns:p14="http://schemas.microsoft.com/office/powerpoint/2010/main" val="359453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2">
            <a:extLst>
              <a:ext uri="{FF2B5EF4-FFF2-40B4-BE49-F238E27FC236}">
                <a16:creationId xmlns:a16="http://schemas.microsoft.com/office/drawing/2014/main" id="{9D50BF83-DFAC-4D71-9C66-9A4A8F526B7A}"/>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8" name="灯片编号占位符 3">
            <a:extLst>
              <a:ext uri="{FF2B5EF4-FFF2-40B4-BE49-F238E27FC236}">
                <a16:creationId xmlns:a16="http://schemas.microsoft.com/office/drawing/2014/main" id="{C9A04A8E-4D29-4985-88F5-8E43308C5E86}"/>
              </a:ext>
            </a:extLst>
          </p:cNvPr>
          <p:cNvSpPr>
            <a:spLocks noGrp="1" noChangeArrowheads="1"/>
          </p:cNvSpPr>
          <p:nvPr>
            <p:ph type="sldNum" sz="quarter" idx="11"/>
          </p:nvPr>
        </p:nvSpPr>
        <p:spPr>
          <a:ln/>
        </p:spPr>
        <p:txBody>
          <a:bodyPr/>
          <a:lstStyle>
            <a:lvl1pPr>
              <a:defRPr/>
            </a:lvl1pPr>
          </a:lstStyle>
          <a:p>
            <a:fld id="{7D0212D5-53EC-4EA9-8A66-5FB96F2D10B9}" type="slidenum">
              <a:rPr lang="zh-CN" altLang="en-US"/>
              <a:pPr/>
              <a:t>‹#›</a:t>
            </a:fld>
            <a:endParaRPr lang="zh-CN" altLang="en-US"/>
          </a:p>
        </p:txBody>
      </p:sp>
    </p:spTree>
    <p:extLst>
      <p:ext uri="{BB962C8B-B14F-4D97-AF65-F5344CB8AC3E}">
        <p14:creationId xmlns:p14="http://schemas.microsoft.com/office/powerpoint/2010/main" val="365648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a:extLst>
              <a:ext uri="{FF2B5EF4-FFF2-40B4-BE49-F238E27FC236}">
                <a16:creationId xmlns:a16="http://schemas.microsoft.com/office/drawing/2014/main" id="{1A2D7E4F-2ABD-452B-9C70-0DCC68BA066E}"/>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EBF32DFE-E7E2-4FC0-B7A0-BE3D154A7909}"/>
              </a:ext>
            </a:extLst>
          </p:cNvPr>
          <p:cNvSpPr>
            <a:spLocks noGrp="1" noChangeArrowheads="1"/>
          </p:cNvSpPr>
          <p:nvPr>
            <p:ph type="sldNum" sz="quarter" idx="11"/>
          </p:nvPr>
        </p:nvSpPr>
        <p:spPr>
          <a:ln/>
        </p:spPr>
        <p:txBody>
          <a:bodyPr/>
          <a:lstStyle>
            <a:lvl1pPr>
              <a:defRPr/>
            </a:lvl1pPr>
          </a:lstStyle>
          <a:p>
            <a:fld id="{F9C675E3-C7D9-4C9F-8E0C-764FE89ADBB8}" type="slidenum">
              <a:rPr lang="zh-CN" altLang="en-US"/>
              <a:pPr/>
              <a:t>‹#›</a:t>
            </a:fld>
            <a:endParaRPr lang="zh-CN" altLang="en-US"/>
          </a:p>
        </p:txBody>
      </p:sp>
    </p:spTree>
    <p:extLst>
      <p:ext uri="{BB962C8B-B14F-4D97-AF65-F5344CB8AC3E}">
        <p14:creationId xmlns:p14="http://schemas.microsoft.com/office/powerpoint/2010/main" val="39356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2">
            <a:extLst>
              <a:ext uri="{FF2B5EF4-FFF2-40B4-BE49-F238E27FC236}">
                <a16:creationId xmlns:a16="http://schemas.microsoft.com/office/drawing/2014/main" id="{30D3EA9E-DEC4-4AAD-8AEC-AED90C17B359}"/>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3" name="灯片编号占位符 3">
            <a:extLst>
              <a:ext uri="{FF2B5EF4-FFF2-40B4-BE49-F238E27FC236}">
                <a16:creationId xmlns:a16="http://schemas.microsoft.com/office/drawing/2014/main" id="{494FC432-606C-42C3-BE30-87D83644BCE1}"/>
              </a:ext>
            </a:extLst>
          </p:cNvPr>
          <p:cNvSpPr>
            <a:spLocks noGrp="1" noChangeArrowheads="1"/>
          </p:cNvSpPr>
          <p:nvPr>
            <p:ph type="sldNum" sz="quarter" idx="11"/>
          </p:nvPr>
        </p:nvSpPr>
        <p:spPr>
          <a:ln/>
        </p:spPr>
        <p:txBody>
          <a:bodyPr/>
          <a:lstStyle>
            <a:lvl1pPr>
              <a:defRPr/>
            </a:lvl1pPr>
          </a:lstStyle>
          <a:p>
            <a:fld id="{810E89FF-5ACD-487E-A484-9A9D9421953A}" type="slidenum">
              <a:rPr lang="zh-CN" altLang="en-US"/>
              <a:pPr/>
              <a:t>‹#›</a:t>
            </a:fld>
            <a:endParaRPr lang="zh-CN" altLang="en-US"/>
          </a:p>
        </p:txBody>
      </p:sp>
    </p:spTree>
    <p:extLst>
      <p:ext uri="{BB962C8B-B14F-4D97-AF65-F5344CB8AC3E}">
        <p14:creationId xmlns:p14="http://schemas.microsoft.com/office/powerpoint/2010/main" val="306565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2">
            <a:extLst>
              <a:ext uri="{FF2B5EF4-FFF2-40B4-BE49-F238E27FC236}">
                <a16:creationId xmlns:a16="http://schemas.microsoft.com/office/drawing/2014/main" id="{F6BD0F6D-DF7C-49E3-80FE-6226C7800745}"/>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FDEAA7-8274-4801-8E98-A7BA4CE95C00}"/>
              </a:ext>
            </a:extLst>
          </p:cNvPr>
          <p:cNvSpPr>
            <a:spLocks noGrp="1" noChangeArrowheads="1"/>
          </p:cNvSpPr>
          <p:nvPr>
            <p:ph type="sldNum" sz="quarter" idx="11"/>
          </p:nvPr>
        </p:nvSpPr>
        <p:spPr>
          <a:ln/>
        </p:spPr>
        <p:txBody>
          <a:bodyPr/>
          <a:lstStyle>
            <a:lvl1pPr>
              <a:defRPr/>
            </a:lvl1pPr>
          </a:lstStyle>
          <a:p>
            <a:fld id="{7D61E680-837B-4AFD-BA59-F3FE087A5F3B}" type="slidenum">
              <a:rPr lang="zh-CN" altLang="en-US"/>
              <a:pPr/>
              <a:t>‹#›</a:t>
            </a:fld>
            <a:endParaRPr lang="zh-CN" altLang="en-US"/>
          </a:p>
        </p:txBody>
      </p:sp>
    </p:spTree>
    <p:extLst>
      <p:ext uri="{BB962C8B-B14F-4D97-AF65-F5344CB8AC3E}">
        <p14:creationId xmlns:p14="http://schemas.microsoft.com/office/powerpoint/2010/main" val="253332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2">
            <a:extLst>
              <a:ext uri="{FF2B5EF4-FFF2-40B4-BE49-F238E27FC236}">
                <a16:creationId xmlns:a16="http://schemas.microsoft.com/office/drawing/2014/main" id="{EABB2892-07CE-4E9D-AE9A-E5C6C0659B30}"/>
              </a:ext>
            </a:extLst>
          </p:cNvPr>
          <p:cNvSpPr>
            <a:spLocks noGrp="1" noChangeArrowheads="1"/>
          </p:cNvSpPr>
          <p:nvPr>
            <p:ph type="ftr" sz="quarter" idx="10"/>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B0F6CC22-555E-4B4E-8CAA-98DD073035AB}"/>
              </a:ext>
            </a:extLst>
          </p:cNvPr>
          <p:cNvSpPr>
            <a:spLocks noGrp="1" noChangeArrowheads="1"/>
          </p:cNvSpPr>
          <p:nvPr>
            <p:ph type="sldNum" sz="quarter" idx="11"/>
          </p:nvPr>
        </p:nvSpPr>
        <p:spPr>
          <a:ln/>
        </p:spPr>
        <p:txBody>
          <a:bodyPr/>
          <a:lstStyle>
            <a:lvl1pPr>
              <a:defRPr/>
            </a:lvl1pPr>
          </a:lstStyle>
          <a:p>
            <a:fld id="{D048F0F0-4902-40D4-BA1A-B62FC702B48A}" type="slidenum">
              <a:rPr lang="zh-CN" altLang="en-US"/>
              <a:pPr/>
              <a:t>‹#›</a:t>
            </a:fld>
            <a:endParaRPr lang="zh-CN" altLang="en-US"/>
          </a:p>
        </p:txBody>
      </p:sp>
    </p:spTree>
    <p:extLst>
      <p:ext uri="{BB962C8B-B14F-4D97-AF65-F5344CB8AC3E}">
        <p14:creationId xmlns:p14="http://schemas.microsoft.com/office/powerpoint/2010/main" val="982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7" descr="彩色加黑白社标-黑色">
            <a:extLst>
              <a:ext uri="{FF2B5EF4-FFF2-40B4-BE49-F238E27FC236}">
                <a16:creationId xmlns:a16="http://schemas.microsoft.com/office/drawing/2014/main" id="{B04E3417-0984-41A1-915B-922EE6AD19C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78588"/>
            <a:ext cx="31035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a:extLst>
              <a:ext uri="{FF2B5EF4-FFF2-40B4-BE49-F238E27FC236}">
                <a16:creationId xmlns:a16="http://schemas.microsoft.com/office/drawing/2014/main" id="{EEACE542-931E-4A59-9217-D536806D9D2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文本占位符 2">
            <a:extLst>
              <a:ext uri="{FF2B5EF4-FFF2-40B4-BE49-F238E27FC236}">
                <a16:creationId xmlns:a16="http://schemas.microsoft.com/office/drawing/2014/main" id="{4B736F32-399A-4D72-8714-13DB4853F0F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1029" name="页脚占位符 2">
            <a:extLst>
              <a:ext uri="{FF2B5EF4-FFF2-40B4-BE49-F238E27FC236}">
                <a16:creationId xmlns:a16="http://schemas.microsoft.com/office/drawing/2014/main" id="{11959EDB-2D75-4600-A66A-8CD1B2DC1BFD}"/>
              </a:ext>
            </a:extLst>
          </p:cNvPr>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latin typeface="Calibri" panose="020F0502020204030204" pitchFamily="34" charset="0"/>
              </a:defRPr>
            </a:lvl1pPr>
          </a:lstStyle>
          <a:p>
            <a:pPr>
              <a:defRPr/>
            </a:pPr>
            <a:endParaRPr lang="zh-CN" altLang="en-US"/>
          </a:p>
        </p:txBody>
      </p:sp>
      <p:sp>
        <p:nvSpPr>
          <p:cNvPr id="1030" name="灯片编号占位符 3">
            <a:extLst>
              <a:ext uri="{FF2B5EF4-FFF2-40B4-BE49-F238E27FC236}">
                <a16:creationId xmlns:a16="http://schemas.microsoft.com/office/drawing/2014/main" id="{B12285C7-6CEC-45D7-8173-4A0692FC1E48}"/>
              </a:ext>
            </a:extLst>
          </p:cNvPr>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latin typeface="Calibri" panose="020F0502020204030204" pitchFamily="34" charset="0"/>
              </a:defRPr>
            </a:lvl1pPr>
          </a:lstStyle>
          <a:p>
            <a:fld id="{FC3B84B8-7837-4194-9444-8AB90715BEE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kumimoji="1" sz="44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kumimoji="1" sz="4400">
          <a:solidFill>
            <a:schemeClr val="tx1"/>
          </a:solidFill>
          <a:latin typeface="Calibri" charset="0"/>
          <a:ea typeface="SimSun" panose="02010600030101010101" pitchFamily="2" charset="-122"/>
          <a:cs typeface="宋体" charset="0"/>
        </a:defRPr>
      </a:lvl2pPr>
      <a:lvl3pPr algn="ctr" rtl="0" eaLnBrk="0" fontAlgn="base" hangingPunct="0">
        <a:spcBef>
          <a:spcPct val="0"/>
        </a:spcBef>
        <a:spcAft>
          <a:spcPct val="0"/>
        </a:spcAft>
        <a:defRPr kumimoji="1" sz="4400">
          <a:solidFill>
            <a:schemeClr val="tx1"/>
          </a:solidFill>
          <a:latin typeface="Calibri" charset="0"/>
          <a:ea typeface="SimSun" panose="02010600030101010101" pitchFamily="2" charset="-122"/>
          <a:cs typeface="宋体" charset="0"/>
        </a:defRPr>
      </a:lvl3pPr>
      <a:lvl4pPr algn="ctr" rtl="0" eaLnBrk="0" fontAlgn="base" hangingPunct="0">
        <a:spcBef>
          <a:spcPct val="0"/>
        </a:spcBef>
        <a:spcAft>
          <a:spcPct val="0"/>
        </a:spcAft>
        <a:defRPr kumimoji="1" sz="4400">
          <a:solidFill>
            <a:schemeClr val="tx1"/>
          </a:solidFill>
          <a:latin typeface="Calibri" charset="0"/>
          <a:ea typeface="SimSun" panose="02010600030101010101" pitchFamily="2" charset="-122"/>
          <a:cs typeface="宋体" charset="0"/>
        </a:defRPr>
      </a:lvl4pPr>
      <a:lvl5pPr algn="ctr" rtl="0" eaLnBrk="0" fontAlgn="base" hangingPunct="0">
        <a:spcBef>
          <a:spcPct val="0"/>
        </a:spcBef>
        <a:spcAft>
          <a:spcPct val="0"/>
        </a:spcAft>
        <a:defRPr kumimoji="1" sz="4400">
          <a:solidFill>
            <a:schemeClr val="tx1"/>
          </a:solidFill>
          <a:latin typeface="Calibri" charset="0"/>
          <a:ea typeface="SimSun" panose="02010600030101010101" pitchFamily="2" charset="-122"/>
          <a:cs typeface="宋体" charset="0"/>
        </a:defRPr>
      </a:lvl5pPr>
      <a:lvl6pPr marL="457200" algn="ctr" rtl="0" eaLnBrk="0" fontAlgn="base" hangingPunct="0">
        <a:spcBef>
          <a:spcPct val="0"/>
        </a:spcBef>
        <a:spcAft>
          <a:spcPct val="0"/>
        </a:spcAft>
        <a:defRPr sz="4400">
          <a:solidFill>
            <a:schemeClr val="tx1"/>
          </a:solidFill>
          <a:latin typeface="Calibri" charset="0"/>
          <a:ea typeface="宋体" charset="0"/>
          <a:cs typeface="宋体" charset="0"/>
        </a:defRPr>
      </a:lvl6pPr>
      <a:lvl7pPr marL="914400" algn="ctr" rtl="0" eaLnBrk="0" fontAlgn="base" hangingPunct="0">
        <a:spcBef>
          <a:spcPct val="0"/>
        </a:spcBef>
        <a:spcAft>
          <a:spcPct val="0"/>
        </a:spcAft>
        <a:defRPr sz="4400">
          <a:solidFill>
            <a:schemeClr val="tx1"/>
          </a:solidFill>
          <a:latin typeface="Calibri" charset="0"/>
          <a:ea typeface="宋体" charset="0"/>
          <a:cs typeface="宋体" charset="0"/>
        </a:defRPr>
      </a:lvl7pPr>
      <a:lvl8pPr marL="1371600" algn="ctr" rtl="0" eaLnBrk="0" fontAlgn="base" hangingPunct="0">
        <a:spcBef>
          <a:spcPct val="0"/>
        </a:spcBef>
        <a:spcAft>
          <a:spcPct val="0"/>
        </a:spcAft>
        <a:defRPr sz="4400">
          <a:solidFill>
            <a:schemeClr val="tx1"/>
          </a:solidFill>
          <a:latin typeface="Calibri" charset="0"/>
          <a:ea typeface="宋体" charset="0"/>
          <a:cs typeface="宋体" charset="0"/>
        </a:defRPr>
      </a:lvl8pPr>
      <a:lvl9pPr marL="1828800" algn="ctr" rtl="0" eaLnBrk="0" fontAlgn="base" hangingPunct="0">
        <a:spcBef>
          <a:spcPct val="0"/>
        </a:spcBef>
        <a:spcAft>
          <a:spcPct val="0"/>
        </a:spcAft>
        <a:defRPr sz="4400">
          <a:solidFill>
            <a:schemeClr val="tx1"/>
          </a:solidFill>
          <a:latin typeface="Calibri" charset="0"/>
          <a:ea typeface="宋体" charset="0"/>
          <a:cs typeface="宋体"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SimSun"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SimSun" panose="02010600030101010101" pitchFamily="2" charset="-122"/>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14.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0.jpeg"/><Relationship Id="rId3" Type="http://schemas.openxmlformats.org/officeDocument/2006/relationships/image" Target="../media/image9.png"/><Relationship Id="rId21" Type="http://schemas.openxmlformats.org/officeDocument/2006/relationships/image" Target="../media/image23.jpeg"/><Relationship Id="rId7" Type="http://schemas.openxmlformats.org/officeDocument/2006/relationships/image" Target="../media/image3.jpeg"/><Relationship Id="rId12" Type="http://schemas.openxmlformats.org/officeDocument/2006/relationships/image" Target="../media/image16.jpeg"/><Relationship Id="rId17" Type="http://schemas.openxmlformats.org/officeDocument/2006/relationships/image" Target="../media/image5.jpeg"/><Relationship Id="rId2" Type="http://schemas.openxmlformats.org/officeDocument/2006/relationships/image" Target="../media/image4.png"/><Relationship Id="rId16" Type="http://schemas.openxmlformats.org/officeDocument/2006/relationships/image" Target="../media/image19.jpe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5" Type="http://schemas.openxmlformats.org/officeDocument/2006/relationships/image" Target="../media/image18.jpeg"/><Relationship Id="rId10" Type="http://schemas.openxmlformats.org/officeDocument/2006/relationships/image" Target="../media/image14.jpeg"/><Relationship Id="rId19"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13.jpeg"/><Relationship Id="rId14" Type="http://schemas.openxmlformats.org/officeDocument/2006/relationships/image" Target="/E/:Application%20Data:Tencent:Users:254185688:QQ:WinTemp:RichOle:19E@BTU(%7bZ1DG4A%252%258%5d0@G.jpg" TargetMode="External"/><Relationship Id="rId22"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11.pn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image" Target="../media/image36.jpeg"/><Relationship Id="rId16" Type="http://schemas.openxmlformats.org/officeDocument/2006/relationships/image" Target="../media/image50.jpeg"/><Relationship Id="rId20"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53.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250E7C4-D4B2-400C-B58B-6CB53EA6835F}"/>
              </a:ext>
            </a:extLst>
          </p:cNvPr>
          <p:cNvSpPr>
            <a:spLocks noGrp="1" noChangeArrowheads="1"/>
          </p:cNvSpPr>
          <p:nvPr>
            <p:ph type="title"/>
          </p:nvPr>
        </p:nvSpPr>
        <p:spPr/>
        <p:txBody>
          <a:bodyPr/>
          <a:lstStyle/>
          <a:p>
            <a:endParaRPr kumimoji="0" lang="zh-CN" altLang="en-US"/>
          </a:p>
        </p:txBody>
      </p:sp>
      <p:sp>
        <p:nvSpPr>
          <p:cNvPr id="3075" name="Rectangle 3">
            <a:extLst>
              <a:ext uri="{FF2B5EF4-FFF2-40B4-BE49-F238E27FC236}">
                <a16:creationId xmlns:a16="http://schemas.microsoft.com/office/drawing/2014/main" id="{C7A42A2B-D15B-4AF1-B05B-5738AF0A91AF}"/>
              </a:ext>
            </a:extLst>
          </p:cNvPr>
          <p:cNvSpPr>
            <a:spLocks noGrp="1" noChangeArrowheads="1"/>
          </p:cNvSpPr>
          <p:nvPr>
            <p:ph type="body" idx="1"/>
          </p:nvPr>
        </p:nvSpPr>
        <p:spPr/>
        <p:txBody>
          <a:bodyPr/>
          <a:lstStyle/>
          <a:p>
            <a:pPr algn="ctr" eaLnBrk="1" hangingPunct="1">
              <a:buFont typeface="Arial" panose="020B0604020202020204" pitchFamily="34" charset="0"/>
              <a:buNone/>
            </a:pPr>
            <a:r>
              <a:rPr kumimoji="0" lang="en-US" altLang="zh-CN">
                <a:solidFill>
                  <a:srgbClr val="002699"/>
                </a:solidFill>
              </a:rPr>
              <a:t>Initial Speech for the Round Table at </a:t>
            </a:r>
          </a:p>
          <a:p>
            <a:pPr algn="ctr" eaLnBrk="1" hangingPunct="1">
              <a:buFont typeface="Arial" panose="020B0604020202020204" pitchFamily="34" charset="0"/>
              <a:buNone/>
            </a:pPr>
            <a:r>
              <a:rPr kumimoji="0" lang="en-US" altLang="zh-CN">
                <a:solidFill>
                  <a:srgbClr val="002699"/>
                </a:solidFill>
              </a:rPr>
              <a:t>the </a:t>
            </a:r>
          </a:p>
          <a:p>
            <a:pPr algn="ctr" eaLnBrk="1" hangingPunct="1">
              <a:buFont typeface="Arial" panose="020B0604020202020204" pitchFamily="34" charset="0"/>
              <a:buNone/>
            </a:pPr>
            <a:r>
              <a:rPr kumimoji="0" lang="en-US" altLang="zh-CN">
                <a:solidFill>
                  <a:srgbClr val="002699"/>
                </a:solidFill>
              </a:rPr>
              <a:t>Asian Publishers Fellowship Program</a:t>
            </a:r>
          </a:p>
          <a:p>
            <a:pPr algn="ctr" eaLnBrk="1" hangingPunct="1">
              <a:buFont typeface="Arial" panose="020B0604020202020204" pitchFamily="34" charset="0"/>
              <a:buNone/>
            </a:pPr>
            <a:endParaRPr kumimoji="0" lang="en-US" altLang="zh-CN">
              <a:solidFill>
                <a:srgbClr val="002699"/>
              </a:solidFill>
            </a:endParaRPr>
          </a:p>
          <a:p>
            <a:pPr algn="ctr" eaLnBrk="1" hangingPunct="1">
              <a:buFont typeface="Arial" panose="020B0604020202020204" pitchFamily="34" charset="0"/>
              <a:buNone/>
            </a:pPr>
            <a:endParaRPr kumimoji="0" lang="en-US" altLang="zh-CN">
              <a:solidFill>
                <a:srgbClr val="002699"/>
              </a:solidFill>
            </a:endParaRPr>
          </a:p>
          <a:p>
            <a:pPr algn="ctr" eaLnBrk="1" hangingPunct="1">
              <a:buFont typeface="Arial" panose="020B0604020202020204" pitchFamily="34" charset="0"/>
              <a:buNone/>
            </a:pPr>
            <a:r>
              <a:rPr kumimoji="0" lang="en-US" altLang="zh-CN" sz="2000">
                <a:solidFill>
                  <a:srgbClr val="002699"/>
                </a:solidFill>
              </a:rPr>
              <a:t>by </a:t>
            </a:r>
            <a:r>
              <a:rPr kumimoji="0" lang="zh-CN" altLang="en-US" sz="2000">
                <a:solidFill>
                  <a:srgbClr val="002699"/>
                </a:solidFill>
              </a:rPr>
              <a:t>Fengbei Xie</a:t>
            </a:r>
            <a:r>
              <a:rPr kumimoji="0" lang="en-US" altLang="zh-CN" sz="2000">
                <a:solidFill>
                  <a:srgbClr val="002699"/>
                </a:solidFill>
              </a:rPr>
              <a:t>(Jieli Publishing House, China)</a:t>
            </a:r>
          </a:p>
          <a:p>
            <a:pPr algn="ctr" eaLnBrk="1" hangingPunct="1">
              <a:buFont typeface="Arial" panose="020B0604020202020204" pitchFamily="34" charset="0"/>
              <a:buNone/>
            </a:pPr>
            <a:r>
              <a:rPr kumimoji="0" lang="zh-CN" altLang="en-US" sz="2000">
                <a:solidFill>
                  <a:srgbClr val="002699"/>
                </a:solidFill>
              </a:rPr>
              <a:t>Sep</a:t>
            </a:r>
            <a:r>
              <a:rPr kumimoji="0" lang="en-US" altLang="zh-CN" sz="2000">
                <a:solidFill>
                  <a:srgbClr val="002699"/>
                </a:solidFill>
              </a:rPr>
              <a:t> 2</a:t>
            </a:r>
            <a:r>
              <a:rPr kumimoji="0" lang="zh-CN" altLang="en-US" sz="2000">
                <a:solidFill>
                  <a:srgbClr val="002699"/>
                </a:solidFill>
              </a:rPr>
              <a:t>2</a:t>
            </a:r>
            <a:r>
              <a:rPr kumimoji="0" lang="en-US" altLang="zh-CN" sz="2000">
                <a:solidFill>
                  <a:srgbClr val="002699"/>
                </a:solidFill>
              </a:rPr>
              <a:t>, 201</a:t>
            </a:r>
            <a:r>
              <a:rPr kumimoji="0" lang="zh-CN" altLang="en-US" sz="2000">
                <a:solidFill>
                  <a:srgbClr val="002699"/>
                </a:solidFill>
              </a:rPr>
              <a:t>4</a:t>
            </a:r>
          </a:p>
          <a:p>
            <a:pPr>
              <a:buFont typeface="Arial" panose="020B0604020202020204" pitchFamily="34" charset="0"/>
              <a:buNone/>
            </a:pPr>
            <a:endParaRPr kumimoji="0"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2">
            <a:extLst>
              <a:ext uri="{FF2B5EF4-FFF2-40B4-BE49-F238E27FC236}">
                <a16:creationId xmlns:a16="http://schemas.microsoft.com/office/drawing/2014/main" id="{72507326-7414-4DAB-A05A-B54973B5DF12}"/>
              </a:ext>
            </a:extLst>
          </p:cNvPr>
          <p:cNvSpPr>
            <a:spLocks noChangeArrowheads="1"/>
          </p:cNvSpPr>
          <p:nvPr/>
        </p:nvSpPr>
        <p:spPr bwMode="auto">
          <a:xfrm>
            <a:off x="250825" y="214313"/>
            <a:ext cx="870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800" b="1">
                <a:solidFill>
                  <a:srgbClr val="C00000"/>
                </a:solidFill>
                <a:latin typeface="Tahoma" panose="020B0604030504040204" pitchFamily="34" charset="0"/>
              </a:rPr>
              <a:t>A</a:t>
            </a:r>
            <a:r>
              <a:rPr kumimoji="0" lang="zh-CN" altLang="en-US" sz="1800" b="1">
                <a:solidFill>
                  <a:srgbClr val="C00000"/>
                </a:solidFill>
                <a:latin typeface="Tahoma" panose="020B0604030504040204" pitchFamily="34" charset="0"/>
              </a:rPr>
              <a:t> </a:t>
            </a:r>
            <a:r>
              <a:rPr kumimoji="0" lang="en-US" altLang="zh-CN" sz="1800" b="1">
                <a:solidFill>
                  <a:srgbClr val="C00000"/>
                </a:solidFill>
                <a:latin typeface="Tahoma" panose="020B0604030504040204" pitchFamily="34" charset="0"/>
              </a:rPr>
              <a:t>very successful example: </a:t>
            </a:r>
          </a:p>
        </p:txBody>
      </p:sp>
      <p:pic>
        <p:nvPicPr>
          <p:cNvPr id="12291" name="图片 21">
            <a:extLst>
              <a:ext uri="{FF2B5EF4-FFF2-40B4-BE49-F238E27FC236}">
                <a16:creationId xmlns:a16="http://schemas.microsoft.com/office/drawing/2014/main" id="{92F73B2F-F5FC-4FA2-8D54-22C1228808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781300"/>
            <a:ext cx="21526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22">
            <a:extLst>
              <a:ext uri="{FF2B5EF4-FFF2-40B4-BE49-F238E27FC236}">
                <a16:creationId xmlns:a16="http://schemas.microsoft.com/office/drawing/2014/main" id="{4BC1AF71-AC7B-4319-B865-6D0B0B6F7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52738"/>
            <a:ext cx="20224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23">
            <a:extLst>
              <a:ext uri="{FF2B5EF4-FFF2-40B4-BE49-F238E27FC236}">
                <a16:creationId xmlns:a16="http://schemas.microsoft.com/office/drawing/2014/main" id="{2B227CA0-0ADD-4502-A57D-DC846DB546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852738"/>
            <a:ext cx="22288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文本框 1">
            <a:extLst>
              <a:ext uri="{FF2B5EF4-FFF2-40B4-BE49-F238E27FC236}">
                <a16:creationId xmlns:a16="http://schemas.microsoft.com/office/drawing/2014/main" id="{E9FE8E06-7D27-429A-8EC5-3E005C4A1F06}"/>
              </a:ext>
            </a:extLst>
          </p:cNvPr>
          <p:cNvSpPr txBox="1">
            <a:spLocks noChangeArrowheads="1"/>
          </p:cNvSpPr>
          <p:nvPr/>
        </p:nvSpPr>
        <p:spPr bwMode="auto">
          <a:xfrm>
            <a:off x="539750" y="1844675"/>
            <a:ext cx="230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French</a:t>
            </a:r>
            <a:r>
              <a:rPr lang="zh-CN" altLang="en-US" sz="1800">
                <a:latin typeface="Arial" panose="020B0604020202020204" pitchFamily="34" charset="0"/>
              </a:rPr>
              <a:t> </a:t>
            </a:r>
            <a:r>
              <a:rPr lang="en-US" altLang="zh-CN" sz="1800">
                <a:latin typeface="Arial" panose="020B0604020202020204" pitchFamily="34" charset="0"/>
              </a:rPr>
              <a:t>Edition</a:t>
            </a:r>
            <a:endParaRPr lang="zh-CN" altLang="en-US" sz="1800">
              <a:latin typeface="Arial" panose="020B0604020202020204" pitchFamily="34" charset="0"/>
            </a:endParaRPr>
          </a:p>
        </p:txBody>
      </p:sp>
      <p:sp>
        <p:nvSpPr>
          <p:cNvPr id="12295" name="文本框 2">
            <a:extLst>
              <a:ext uri="{FF2B5EF4-FFF2-40B4-BE49-F238E27FC236}">
                <a16:creationId xmlns:a16="http://schemas.microsoft.com/office/drawing/2014/main" id="{E96C5C46-DE03-4C45-9A1B-366DE3504820}"/>
              </a:ext>
            </a:extLst>
          </p:cNvPr>
          <p:cNvSpPr txBox="1">
            <a:spLocks noChangeArrowheads="1"/>
          </p:cNvSpPr>
          <p:nvPr/>
        </p:nvSpPr>
        <p:spPr bwMode="auto">
          <a:xfrm>
            <a:off x="2555875" y="1844675"/>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German</a:t>
            </a:r>
            <a:r>
              <a:rPr lang="zh-CN" altLang="en-US" sz="1800">
                <a:latin typeface="Arial" panose="020B0604020202020204" pitchFamily="34" charset="0"/>
              </a:rPr>
              <a:t> </a:t>
            </a:r>
            <a:r>
              <a:rPr lang="en-US" altLang="zh-CN" sz="1800">
                <a:latin typeface="Arial" panose="020B0604020202020204" pitchFamily="34" charset="0"/>
              </a:rPr>
              <a:t>Edition</a:t>
            </a:r>
            <a:endParaRPr lang="zh-CN" altLang="en-US" sz="1800">
              <a:latin typeface="Arial" panose="020B0604020202020204" pitchFamily="34" charset="0"/>
            </a:endParaRPr>
          </a:p>
        </p:txBody>
      </p:sp>
      <p:sp>
        <p:nvSpPr>
          <p:cNvPr id="12296" name="文本框 3">
            <a:extLst>
              <a:ext uri="{FF2B5EF4-FFF2-40B4-BE49-F238E27FC236}">
                <a16:creationId xmlns:a16="http://schemas.microsoft.com/office/drawing/2014/main" id="{EDE9F349-E5A3-4EC4-A88F-BB6674C69934}"/>
              </a:ext>
            </a:extLst>
          </p:cNvPr>
          <p:cNvSpPr txBox="1">
            <a:spLocks noChangeArrowheads="1"/>
          </p:cNvSpPr>
          <p:nvPr/>
        </p:nvSpPr>
        <p:spPr bwMode="auto">
          <a:xfrm>
            <a:off x="4787900" y="1773238"/>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English</a:t>
            </a:r>
            <a:r>
              <a:rPr lang="zh-CN" altLang="en-US" sz="1800">
                <a:latin typeface="Arial" panose="020B0604020202020204" pitchFamily="34" charset="0"/>
              </a:rPr>
              <a:t> </a:t>
            </a:r>
            <a:r>
              <a:rPr lang="en-US" altLang="zh-CN" sz="1800">
                <a:latin typeface="Arial" panose="020B0604020202020204" pitchFamily="34" charset="0"/>
              </a:rPr>
              <a:t>Edition</a:t>
            </a:r>
            <a:r>
              <a:rPr lang="zh-CN" altLang="en-US" sz="1800">
                <a:latin typeface="Arial" panose="020B0604020202020204" pitchFamily="34" charset="0"/>
              </a:rPr>
              <a:t> </a:t>
            </a:r>
          </a:p>
        </p:txBody>
      </p:sp>
      <p:pic>
        <p:nvPicPr>
          <p:cNvPr id="12297" name="图片 5">
            <a:extLst>
              <a:ext uri="{FF2B5EF4-FFF2-40B4-BE49-F238E27FC236}">
                <a16:creationId xmlns:a16="http://schemas.microsoft.com/office/drawing/2014/main" id="{421B6A4E-2E64-41D4-886E-FBC99CBF9E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88913"/>
            <a:ext cx="17907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文本框 6">
            <a:extLst>
              <a:ext uri="{FF2B5EF4-FFF2-40B4-BE49-F238E27FC236}">
                <a16:creationId xmlns:a16="http://schemas.microsoft.com/office/drawing/2014/main" id="{02F20F74-4E16-4A50-8B6E-6CF637D35C31}"/>
              </a:ext>
            </a:extLst>
          </p:cNvPr>
          <p:cNvSpPr txBox="1">
            <a:spLocks noChangeArrowheads="1"/>
          </p:cNvSpPr>
          <p:nvPr/>
        </p:nvSpPr>
        <p:spPr bwMode="auto">
          <a:xfrm>
            <a:off x="4859338" y="620713"/>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Chinese</a:t>
            </a:r>
            <a:r>
              <a:rPr lang="zh-CN" altLang="en-US" sz="1800">
                <a:latin typeface="Arial" panose="020B0604020202020204" pitchFamily="34" charset="0"/>
              </a:rPr>
              <a:t> </a:t>
            </a:r>
            <a:r>
              <a:rPr lang="en-US" altLang="zh-CN" sz="1800">
                <a:latin typeface="Arial" panose="020B0604020202020204" pitchFamily="34" charset="0"/>
              </a:rPr>
              <a:t>Edition</a:t>
            </a:r>
            <a:endParaRPr lang="zh-CN" altLang="en-US" sz="1800">
              <a:latin typeface="Arial" panose="020B0604020202020204" pitchFamily="34" charset="0"/>
            </a:endParaRPr>
          </a:p>
        </p:txBody>
      </p:sp>
      <p:sp>
        <p:nvSpPr>
          <p:cNvPr id="12299" name="文本框 7">
            <a:extLst>
              <a:ext uri="{FF2B5EF4-FFF2-40B4-BE49-F238E27FC236}">
                <a16:creationId xmlns:a16="http://schemas.microsoft.com/office/drawing/2014/main" id="{5AB678B4-C070-4697-B2A0-061B42740A60}"/>
              </a:ext>
            </a:extLst>
          </p:cNvPr>
          <p:cNvSpPr txBox="1">
            <a:spLocks noChangeArrowheads="1"/>
          </p:cNvSpPr>
          <p:nvPr/>
        </p:nvSpPr>
        <p:spPr bwMode="auto">
          <a:xfrm>
            <a:off x="5364163" y="6165850"/>
            <a:ext cx="377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Korean</a:t>
            </a:r>
            <a:r>
              <a:rPr lang="zh-CN" altLang="en-US" sz="1800">
                <a:latin typeface="Arial" panose="020B0604020202020204" pitchFamily="34" charset="0"/>
              </a:rPr>
              <a:t> </a:t>
            </a:r>
            <a:r>
              <a:rPr lang="en-US" altLang="zh-CN" sz="1800">
                <a:latin typeface="Arial" panose="020B0604020202020204" pitchFamily="34" charset="0"/>
              </a:rPr>
              <a:t>edition</a:t>
            </a:r>
            <a:r>
              <a:rPr lang="zh-CN" altLang="en-US" sz="1800">
                <a:latin typeface="Arial" panose="020B0604020202020204" pitchFamily="34" charset="0"/>
              </a:rPr>
              <a:t> </a:t>
            </a:r>
            <a:r>
              <a:rPr lang="en-US" altLang="zh-CN" sz="1800">
                <a:latin typeface="Arial" panose="020B0604020202020204" pitchFamily="34" charset="0"/>
              </a:rPr>
              <a:t>is</a:t>
            </a:r>
            <a:r>
              <a:rPr lang="zh-CN" altLang="en-US" sz="1800">
                <a:latin typeface="Arial" panose="020B0604020202020204" pitchFamily="34" charset="0"/>
              </a:rPr>
              <a:t> </a:t>
            </a:r>
            <a:r>
              <a:rPr lang="en-US" altLang="zh-CN" sz="1800">
                <a:latin typeface="Arial" panose="020B0604020202020204" pitchFamily="34" charset="0"/>
              </a:rPr>
              <a:t>coming</a:t>
            </a:r>
            <a:r>
              <a:rPr lang="zh-CN" altLang="en-US" sz="1800">
                <a:latin typeface="Arial" panose="020B0604020202020204" pitchFamily="34" charset="0"/>
              </a:rPr>
              <a:t> </a:t>
            </a:r>
            <a:r>
              <a:rPr lang="en-US" altLang="zh-CN" sz="1800">
                <a:latin typeface="Arial" panose="020B0604020202020204" pitchFamily="34" charset="0"/>
              </a:rPr>
              <a:t>soon</a:t>
            </a:r>
            <a:r>
              <a:rPr lang="zh-CN" altLang="en-US" sz="1800">
                <a:latin typeface="Arial" panose="020B0604020202020204" pitchFamily="34" charset="0"/>
              </a:rPr>
              <a:t> </a:t>
            </a:r>
            <a:r>
              <a:rPr lang="en-US" altLang="zh-CN" sz="1800">
                <a:latin typeface="Arial" panose="020B0604020202020204" pitchFamily="34" charset="0"/>
              </a:rPr>
              <a:t>!</a:t>
            </a:r>
            <a:endParaRPr lang="zh-CN" altLang="en-US" sz="18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2">
            <a:extLst>
              <a:ext uri="{FF2B5EF4-FFF2-40B4-BE49-F238E27FC236}">
                <a16:creationId xmlns:a16="http://schemas.microsoft.com/office/drawing/2014/main" id="{44CE9E3D-7E2D-4BAD-AF19-E7072E31EC1D}"/>
              </a:ext>
            </a:extLst>
          </p:cNvPr>
          <p:cNvSpPr>
            <a:spLocks noChangeArrowheads="1"/>
          </p:cNvSpPr>
          <p:nvPr/>
        </p:nvSpPr>
        <p:spPr bwMode="auto">
          <a:xfrm>
            <a:off x="250825" y="214313"/>
            <a:ext cx="87026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800" b="1">
                <a:solidFill>
                  <a:srgbClr val="C00000"/>
                </a:solidFill>
                <a:latin typeface="Tahoma" panose="020B0604030504040204" pitchFamily="34" charset="0"/>
                <a:cs typeface="Tahoma" panose="020B0604030504040204" pitchFamily="34" charset="0"/>
              </a:rPr>
              <a:t>   </a:t>
            </a:r>
            <a:r>
              <a:rPr kumimoji="0" lang="en-US" altLang="zh-CN" sz="2000" b="1">
                <a:solidFill>
                  <a:srgbClr val="C00000"/>
                </a:solidFill>
                <a:latin typeface="Tahoma" panose="020B0604030504040204" pitchFamily="34" charset="0"/>
              </a:rPr>
              <a:t>MORE AND MORE FOCUS</a:t>
            </a:r>
            <a:r>
              <a:rPr kumimoji="0" lang="zh-CN" altLang="en-US" sz="2000" b="1">
                <a:solidFill>
                  <a:srgbClr val="C00000"/>
                </a:solidFill>
                <a:latin typeface="Tahoma" panose="020B0604030504040204" pitchFamily="34" charset="0"/>
              </a:rPr>
              <a:t> </a:t>
            </a:r>
            <a:r>
              <a:rPr kumimoji="0" lang="en-US" altLang="zh-CN" sz="2000" b="1">
                <a:solidFill>
                  <a:srgbClr val="C00000"/>
                </a:solidFill>
                <a:latin typeface="Tahoma" panose="020B0604030504040204" pitchFamily="34" charset="0"/>
              </a:rPr>
              <a:t>ON </a:t>
            </a:r>
            <a:r>
              <a:rPr kumimoji="0" lang="en-US" altLang="zh-CN" sz="2000" b="1">
                <a:solidFill>
                  <a:srgbClr val="C00000"/>
                </a:solidFill>
                <a:latin typeface="Tahoma" panose="020B0604030504040204" pitchFamily="34" charset="0"/>
                <a:cs typeface="Tahoma" panose="020B0604030504040204" pitchFamily="34" charset="0"/>
              </a:rPr>
              <a:t>ONLINE PUBLICITY</a:t>
            </a:r>
            <a:r>
              <a:rPr kumimoji="0" lang="zh-CN" altLang="en-US" sz="1800" b="1">
                <a:solidFill>
                  <a:srgbClr val="C00000"/>
                </a:solidFill>
                <a:latin typeface="Tahoma" panose="020B0604030504040204" pitchFamily="34" charset="0"/>
              </a:rPr>
              <a:t> </a:t>
            </a:r>
            <a:endParaRPr kumimoji="0" lang="en-US" altLang="zh-CN" sz="2400" b="1">
              <a:solidFill>
                <a:srgbClr val="C00000"/>
              </a:solidFill>
              <a:latin typeface="Tahoma" panose="020B0604030504040204" pitchFamily="34" charset="0"/>
            </a:endParaRPr>
          </a:p>
          <a:p>
            <a:pPr eaLnBrk="1" hangingPunct="1">
              <a:spcBef>
                <a:spcPct val="0"/>
              </a:spcBef>
              <a:buFont typeface="Arial" panose="020B0604020202020204" pitchFamily="34" charset="0"/>
              <a:buNone/>
            </a:pPr>
            <a:r>
              <a:rPr kumimoji="0" lang="zh-CN" altLang="en-US" sz="1800" b="1">
                <a:solidFill>
                  <a:srgbClr val="C00000"/>
                </a:solidFill>
                <a:latin typeface="Tahoma" panose="020B0604030504040204" pitchFamily="34" charset="0"/>
              </a:rPr>
              <a:t>                   </a:t>
            </a:r>
            <a:r>
              <a:rPr kumimoji="0" lang="en-US" altLang="zh-CN" sz="1800" b="1">
                <a:solidFill>
                  <a:srgbClr val="C00000"/>
                </a:solidFill>
                <a:latin typeface="Tahoma" panose="020B0604030504040204" pitchFamily="34" charset="0"/>
              </a:rPr>
              <a:t>address directly to reader with website,blog,wechat etc.</a:t>
            </a:r>
          </a:p>
        </p:txBody>
      </p:sp>
      <p:pic>
        <p:nvPicPr>
          <p:cNvPr id="13315" name="Picture 2">
            <a:extLst>
              <a:ext uri="{FF2B5EF4-FFF2-40B4-BE49-F238E27FC236}">
                <a16:creationId xmlns:a16="http://schemas.microsoft.com/office/drawing/2014/main" id="{7C47A186-C318-4FC1-9864-A5874ED7B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981075"/>
            <a:ext cx="33305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a:extLst>
              <a:ext uri="{FF2B5EF4-FFF2-40B4-BE49-F238E27FC236}">
                <a16:creationId xmlns:a16="http://schemas.microsoft.com/office/drawing/2014/main" id="{5648D19C-E0DB-40C8-8C10-65CA0E79F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00438"/>
            <a:ext cx="24479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组合 22">
            <a:extLst>
              <a:ext uri="{FF2B5EF4-FFF2-40B4-BE49-F238E27FC236}">
                <a16:creationId xmlns:a16="http://schemas.microsoft.com/office/drawing/2014/main" id="{1604FFC4-FFB1-47FF-A07A-AFD83597CF7C}"/>
              </a:ext>
            </a:extLst>
          </p:cNvPr>
          <p:cNvGrpSpPr>
            <a:grpSpLocks noChangeAspect="1"/>
          </p:cNvGrpSpPr>
          <p:nvPr/>
        </p:nvGrpSpPr>
        <p:grpSpPr bwMode="auto">
          <a:xfrm>
            <a:off x="4067175" y="3933825"/>
            <a:ext cx="4078288" cy="1571625"/>
            <a:chOff x="0" y="0"/>
            <a:chExt cx="4949116" cy="2928958"/>
          </a:xfrm>
        </p:grpSpPr>
        <p:pic>
          <p:nvPicPr>
            <p:cNvPr id="13321" name="Picture 8">
              <a:extLst>
                <a:ext uri="{FF2B5EF4-FFF2-40B4-BE49-F238E27FC236}">
                  <a16:creationId xmlns:a16="http://schemas.microsoft.com/office/drawing/2014/main" id="{8AA937F8-84FB-4B11-9457-4EEAA971B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60" y="0"/>
              <a:ext cx="642942" cy="76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
              <a:extLst>
                <a:ext uri="{FF2B5EF4-FFF2-40B4-BE49-F238E27FC236}">
                  <a16:creationId xmlns:a16="http://schemas.microsoft.com/office/drawing/2014/main" id="{F6338FA2-FFDE-4376-8D7D-073633BC7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544" y="1618821"/>
              <a:ext cx="1818887" cy="47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5">
              <a:extLst>
                <a:ext uri="{FF2B5EF4-FFF2-40B4-BE49-F238E27FC236}">
                  <a16:creationId xmlns:a16="http://schemas.microsoft.com/office/drawing/2014/main" id="{8546CFF4-9508-4DD6-B7C4-9A8902D34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758" y="0"/>
              <a:ext cx="1399144" cy="8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6">
              <a:extLst>
                <a:ext uri="{FF2B5EF4-FFF2-40B4-BE49-F238E27FC236}">
                  <a16:creationId xmlns:a16="http://schemas.microsoft.com/office/drawing/2014/main" id="{9A0673F0-3FB3-4005-A2CD-EFD71AA2E6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5230" y="133117"/>
              <a:ext cx="1263886" cy="47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7">
              <a:extLst>
                <a:ext uri="{FF2B5EF4-FFF2-40B4-BE49-F238E27FC236}">
                  <a16:creationId xmlns:a16="http://schemas.microsoft.com/office/drawing/2014/main" id="{73E72BFF-6229-4651-B645-6DFAB0145E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57" y="832004"/>
              <a:ext cx="503687" cy="70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9">
              <a:extLst>
                <a:ext uri="{FF2B5EF4-FFF2-40B4-BE49-F238E27FC236}">
                  <a16:creationId xmlns:a16="http://schemas.microsoft.com/office/drawing/2014/main" id="{8BBF2123-868D-4F97-A2FE-F28A3A7124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7988" y="1028708"/>
              <a:ext cx="1539058" cy="4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0">
              <a:extLst>
                <a:ext uri="{FF2B5EF4-FFF2-40B4-BE49-F238E27FC236}">
                  <a16:creationId xmlns:a16="http://schemas.microsoft.com/office/drawing/2014/main" id="{187716FF-F4B0-4E91-BB5B-C1C8E5E2B2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758" y="930356"/>
              <a:ext cx="1069525" cy="50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1">
              <a:extLst>
                <a:ext uri="{FF2B5EF4-FFF2-40B4-BE49-F238E27FC236}">
                  <a16:creationId xmlns:a16="http://schemas.microsoft.com/office/drawing/2014/main" id="{1E7E8C25-6EE7-402A-8E2B-7630C29D4A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7431" y="1618821"/>
              <a:ext cx="635975" cy="45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a:extLst>
                <a:ext uri="{FF2B5EF4-FFF2-40B4-BE49-F238E27FC236}">
                  <a16:creationId xmlns:a16="http://schemas.microsoft.com/office/drawing/2014/main" id="{745F6D50-F4BF-4531-A55A-C1E3966CDA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9272" y="1422116"/>
              <a:ext cx="1329186" cy="78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3">
              <a:extLst>
                <a:ext uri="{FF2B5EF4-FFF2-40B4-BE49-F238E27FC236}">
                  <a16:creationId xmlns:a16="http://schemas.microsoft.com/office/drawing/2014/main" id="{BECC5666-D1D5-4FA1-8DF4-C2EBF0143E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43540"/>
              <a:ext cx="1436444" cy="4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4">
              <a:extLst>
                <a:ext uri="{FF2B5EF4-FFF2-40B4-BE49-F238E27FC236}">
                  <a16:creationId xmlns:a16="http://schemas.microsoft.com/office/drawing/2014/main" id="{21295B55-5604-48F8-9054-CEE587BEB9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529" y="1028708"/>
              <a:ext cx="1081997" cy="39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5">
              <a:extLst>
                <a:ext uri="{FF2B5EF4-FFF2-40B4-BE49-F238E27FC236}">
                  <a16:creationId xmlns:a16="http://schemas.microsoft.com/office/drawing/2014/main" id="{6311BC30-9932-4C28-92D5-20945B5A74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958" y="2208932"/>
              <a:ext cx="4787826" cy="72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6">
              <a:extLst>
                <a:ext uri="{FF2B5EF4-FFF2-40B4-BE49-F238E27FC236}">
                  <a16:creationId xmlns:a16="http://schemas.microsoft.com/office/drawing/2014/main" id="{7F6036F0-266A-41FB-965D-D2DEA9E01D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957" y="1618821"/>
              <a:ext cx="1109980" cy="4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矩形 19">
            <a:extLst>
              <a:ext uri="{FF2B5EF4-FFF2-40B4-BE49-F238E27FC236}">
                <a16:creationId xmlns:a16="http://schemas.microsoft.com/office/drawing/2014/main" id="{63418907-70DF-43A7-883A-F4E6462BC9DD}"/>
              </a:ext>
            </a:extLst>
          </p:cNvPr>
          <p:cNvSpPr>
            <a:spLocks noChangeArrowheads="1"/>
          </p:cNvSpPr>
          <p:nvPr/>
        </p:nvSpPr>
        <p:spPr bwMode="auto">
          <a:xfrm>
            <a:off x="5795963" y="5657850"/>
            <a:ext cx="334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The influential parenting and social networking sites with good relationship with Jieli</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3319" name="矩形 23">
            <a:extLst>
              <a:ext uri="{FF2B5EF4-FFF2-40B4-BE49-F238E27FC236}">
                <a16:creationId xmlns:a16="http://schemas.microsoft.com/office/drawing/2014/main" id="{50BB2856-8AB9-48DB-BE26-E4691CCAAFF0}"/>
              </a:ext>
            </a:extLst>
          </p:cNvPr>
          <p:cNvSpPr>
            <a:spLocks noChangeArrowheads="1"/>
          </p:cNvSpPr>
          <p:nvPr/>
        </p:nvSpPr>
        <p:spPr bwMode="auto">
          <a:xfrm>
            <a:off x="2714625" y="5084763"/>
            <a:ext cx="1071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Jieli official weibo, more than  30,000 followers</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3320" name="矩形 25">
            <a:extLst>
              <a:ext uri="{FF2B5EF4-FFF2-40B4-BE49-F238E27FC236}">
                <a16:creationId xmlns:a16="http://schemas.microsoft.com/office/drawing/2014/main" id="{15F5A985-691A-4592-A255-A9F5A44449DF}"/>
              </a:ext>
            </a:extLst>
          </p:cNvPr>
          <p:cNvSpPr>
            <a:spLocks noChangeArrowheads="1"/>
          </p:cNvSpPr>
          <p:nvPr/>
        </p:nvSpPr>
        <p:spPr bwMode="auto">
          <a:xfrm>
            <a:off x="5940425" y="2924175"/>
            <a:ext cx="273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Jieli official website</a:t>
            </a:r>
            <a:r>
              <a:rPr kumimoji="0" lang="zh-CN" altLang="en-US" sz="1200">
                <a:solidFill>
                  <a:srgbClr val="0070C0"/>
                </a:solidFill>
                <a:latin typeface="Tahoma" panose="020B0604030504040204" pitchFamily="34" charset="0"/>
                <a:cs typeface="Tahoma" panose="020B0604030504040204" pitchFamily="34" charset="0"/>
              </a:rPr>
              <a:t>，</a:t>
            </a:r>
            <a:r>
              <a:rPr kumimoji="0" lang="en-US" altLang="zh-CN" sz="1200">
                <a:solidFill>
                  <a:srgbClr val="0070C0"/>
                </a:solidFill>
                <a:latin typeface="Tahoma" panose="020B0604030504040204" pitchFamily="34" charset="0"/>
                <a:cs typeface="Tahoma" panose="020B0604030504040204" pitchFamily="34" charset="0"/>
              </a:rPr>
              <a:t>now is updating for new version.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2E1BB15E-FFB7-4B29-B486-9D98DBF24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5938"/>
            <a:ext cx="4014788"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extLst>
              <a:ext uri="{FF2B5EF4-FFF2-40B4-BE49-F238E27FC236}">
                <a16:creationId xmlns:a16="http://schemas.microsoft.com/office/drawing/2014/main" id="{264D3A8F-7815-4B16-B5EC-F1D2E2975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1500188"/>
            <a:ext cx="4318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矩形 3">
            <a:extLst>
              <a:ext uri="{FF2B5EF4-FFF2-40B4-BE49-F238E27FC236}">
                <a16:creationId xmlns:a16="http://schemas.microsoft.com/office/drawing/2014/main" id="{B80C1BCE-2878-4A8B-8B50-CC87458B80BD}"/>
              </a:ext>
            </a:extLst>
          </p:cNvPr>
          <p:cNvSpPr>
            <a:spLocks noChangeArrowheads="1"/>
          </p:cNvSpPr>
          <p:nvPr/>
        </p:nvSpPr>
        <p:spPr bwMode="auto">
          <a:xfrm>
            <a:off x="3857625" y="5072063"/>
            <a:ext cx="20716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solidFill>
                  <a:srgbClr val="0070C0"/>
                </a:solidFill>
                <a:latin typeface="Tahoma" panose="020B0604030504040204" pitchFamily="34" charset="0"/>
                <a:cs typeface="Tahoma" panose="020B0604030504040204" pitchFamily="34" charset="0"/>
              </a:rPr>
              <a:t>A primary school girl reading Chinese edition of </a:t>
            </a:r>
            <a:r>
              <a:rPr kumimoji="0" lang="en-US" altLang="zh-CN" sz="1100" i="1">
                <a:solidFill>
                  <a:srgbClr val="0070C0"/>
                </a:solidFill>
                <a:latin typeface="Tahoma" panose="020B0604030504040204" pitchFamily="34" charset="0"/>
                <a:cs typeface="Tahoma" panose="020B0604030504040204" pitchFamily="34" charset="0"/>
              </a:rPr>
              <a:t>Out of My Mind</a:t>
            </a:r>
            <a:endParaRPr kumimoji="0" lang="zh-CN" altLang="en-US" sz="1100">
              <a:solidFill>
                <a:srgbClr val="0070C0"/>
              </a:solidFill>
              <a:latin typeface="Tahoma" panose="020B0604030504040204" pitchFamily="34" charset="0"/>
              <a:cs typeface="Tahoma" panose="020B0604030504040204" pitchFamily="34" charset="0"/>
            </a:endParaRPr>
          </a:p>
        </p:txBody>
      </p:sp>
      <p:sp>
        <p:nvSpPr>
          <p:cNvPr id="14341" name="矩形 4">
            <a:extLst>
              <a:ext uri="{FF2B5EF4-FFF2-40B4-BE49-F238E27FC236}">
                <a16:creationId xmlns:a16="http://schemas.microsoft.com/office/drawing/2014/main" id="{AC40CAB6-2A38-42D4-9E15-694A2380B2F2}"/>
              </a:ext>
            </a:extLst>
          </p:cNvPr>
          <p:cNvSpPr>
            <a:spLocks noChangeArrowheads="1"/>
          </p:cNvSpPr>
          <p:nvPr/>
        </p:nvSpPr>
        <p:spPr bwMode="auto">
          <a:xfrm>
            <a:off x="6215063" y="5072063"/>
            <a:ext cx="235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Promotional video of </a:t>
            </a:r>
            <a:r>
              <a:rPr kumimoji="0" lang="en-US" altLang="zh-CN" sz="1200" i="1">
                <a:solidFill>
                  <a:srgbClr val="0070C0"/>
                </a:solidFill>
                <a:latin typeface="Tahoma" panose="020B0604030504040204" pitchFamily="34" charset="0"/>
                <a:cs typeface="Tahoma" panose="020B0604030504040204" pitchFamily="34" charset="0"/>
              </a:rPr>
              <a:t>Maximum Ride </a:t>
            </a:r>
            <a:r>
              <a:rPr kumimoji="0" lang="en-US" altLang="zh-CN" sz="1200">
                <a:solidFill>
                  <a:srgbClr val="0070C0"/>
                </a:solidFill>
                <a:latin typeface="Tahoma" panose="020B0604030504040204" pitchFamily="34" charset="0"/>
                <a:cs typeface="Tahoma" panose="020B0604030504040204" pitchFamily="34" charset="0"/>
              </a:rPr>
              <a:t>translated into Chinese.</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4342" name="矩形 6">
            <a:extLst>
              <a:ext uri="{FF2B5EF4-FFF2-40B4-BE49-F238E27FC236}">
                <a16:creationId xmlns:a16="http://schemas.microsoft.com/office/drawing/2014/main" id="{473130B4-AFEB-40D8-BD09-48BB30CAAA43}"/>
              </a:ext>
            </a:extLst>
          </p:cNvPr>
          <p:cNvSpPr>
            <a:spLocks noChangeArrowheads="1"/>
          </p:cNvSpPr>
          <p:nvPr/>
        </p:nvSpPr>
        <p:spPr bwMode="auto">
          <a:xfrm>
            <a:off x="468313" y="214313"/>
            <a:ext cx="832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2000" b="1">
                <a:solidFill>
                  <a:srgbClr val="C00000"/>
                </a:solidFill>
                <a:latin typeface="Tahoma" panose="020B0604030504040204" pitchFamily="34" charset="0"/>
                <a:cs typeface="Tahoma" panose="020B0604030504040204" pitchFamily="34" charset="0"/>
              </a:rPr>
              <a:t>ONLINE PUBLICITY: </a:t>
            </a:r>
            <a:r>
              <a:rPr kumimoji="0" lang="en-US" altLang="zh-CN" sz="2000" b="1">
                <a:solidFill>
                  <a:srgbClr val="C00000"/>
                </a:solidFill>
                <a:latin typeface="Tahoma" panose="020B0604030504040204" pitchFamily="34" charset="0"/>
              </a:rPr>
              <a:t>AUDIO BOOK, PROMOTION VIDEO </a:t>
            </a:r>
            <a:r>
              <a:rPr kumimoji="0" lang="zh-CN" altLang="en-US" sz="2000" b="1">
                <a:solidFill>
                  <a:srgbClr val="C00000"/>
                </a:solidFill>
                <a:latin typeface="Tahoma" panose="020B0604030504040204" pitchFamily="34" charset="0"/>
              </a:rPr>
              <a:t> </a:t>
            </a:r>
            <a:endParaRPr kumimoji="0" lang="zh-CN" altLang="en-US" sz="2000">
              <a:solidFill>
                <a:srgbClr val="C00000"/>
              </a:solidFill>
              <a:latin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D4BAAC2-1318-41B6-B34D-0C250F51F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164013"/>
            <a:ext cx="29591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A3C77C98-1D5F-4D48-A529-88C8C3F83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571625"/>
            <a:ext cx="30940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CBC00417-E0B8-4C62-AB3B-AC0CF80B6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538" y="1357313"/>
            <a:ext cx="2041525"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A7A54563-C32E-47DE-8ED9-14E438BAD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25" y="1285875"/>
            <a:ext cx="175101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矩形 5">
            <a:extLst>
              <a:ext uri="{FF2B5EF4-FFF2-40B4-BE49-F238E27FC236}">
                <a16:creationId xmlns:a16="http://schemas.microsoft.com/office/drawing/2014/main" id="{5A16BED0-C7B8-4559-B7B4-DF1285D73576}"/>
              </a:ext>
            </a:extLst>
          </p:cNvPr>
          <p:cNvSpPr>
            <a:spLocks noChangeArrowheads="1"/>
          </p:cNvSpPr>
          <p:nvPr/>
        </p:nvSpPr>
        <p:spPr bwMode="auto">
          <a:xfrm>
            <a:off x="6286500" y="5786438"/>
            <a:ext cx="101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i="1">
                <a:solidFill>
                  <a:srgbClr val="0070C0"/>
                </a:solidFill>
                <a:latin typeface="Tahoma" panose="020B0604030504040204" pitchFamily="34" charset="0"/>
                <a:cs typeface="Tahoma" panose="020B0604030504040204" pitchFamily="34" charset="0"/>
              </a:rPr>
              <a:t>Maximum Ride </a:t>
            </a:r>
            <a:r>
              <a:rPr kumimoji="0" lang="en-US" altLang="zh-CN" sz="1200">
                <a:solidFill>
                  <a:srgbClr val="0070C0"/>
                </a:solidFill>
                <a:latin typeface="Tahoma" panose="020B0604030504040204" pitchFamily="34" charset="0"/>
                <a:cs typeface="Tahoma" panose="020B0604030504040204" pitchFamily="34" charset="0"/>
              </a:rPr>
              <a:t>Theme page at dangdang </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5367" name="矩形 6">
            <a:extLst>
              <a:ext uri="{FF2B5EF4-FFF2-40B4-BE49-F238E27FC236}">
                <a16:creationId xmlns:a16="http://schemas.microsoft.com/office/drawing/2014/main" id="{83D4208A-7762-408A-87C7-6093BED15831}"/>
              </a:ext>
            </a:extLst>
          </p:cNvPr>
          <p:cNvSpPr>
            <a:spLocks noChangeArrowheads="1"/>
          </p:cNvSpPr>
          <p:nvPr/>
        </p:nvSpPr>
        <p:spPr bwMode="auto">
          <a:xfrm>
            <a:off x="3214688" y="2571750"/>
            <a:ext cx="1000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The Smurf Theme page, with notice of reviewer lucky draw</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5368" name="矩形 7">
            <a:extLst>
              <a:ext uri="{FF2B5EF4-FFF2-40B4-BE49-F238E27FC236}">
                <a16:creationId xmlns:a16="http://schemas.microsoft.com/office/drawing/2014/main" id="{E5363DF0-7049-4695-9B82-9D45E12D7097}"/>
              </a:ext>
            </a:extLst>
          </p:cNvPr>
          <p:cNvSpPr>
            <a:spLocks noChangeArrowheads="1"/>
          </p:cNvSpPr>
          <p:nvPr/>
        </p:nvSpPr>
        <p:spPr bwMode="auto">
          <a:xfrm>
            <a:off x="3143250" y="5214938"/>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Franklin collection Theme page at dangdang</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5369" name="矩形 8">
            <a:extLst>
              <a:ext uri="{FF2B5EF4-FFF2-40B4-BE49-F238E27FC236}">
                <a16:creationId xmlns:a16="http://schemas.microsoft.com/office/drawing/2014/main" id="{1278D8ED-E50C-475B-A1FD-4B73EC17A58B}"/>
              </a:ext>
            </a:extLst>
          </p:cNvPr>
          <p:cNvSpPr>
            <a:spLocks noChangeArrowheads="1"/>
          </p:cNvSpPr>
          <p:nvPr/>
        </p:nvSpPr>
        <p:spPr bwMode="auto">
          <a:xfrm>
            <a:off x="6357938" y="2357438"/>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Ponti collection Theme page at dangdang</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15370" name="矩形 10">
            <a:extLst>
              <a:ext uri="{FF2B5EF4-FFF2-40B4-BE49-F238E27FC236}">
                <a16:creationId xmlns:a16="http://schemas.microsoft.com/office/drawing/2014/main" id="{E91CDFBF-3B0B-43EB-ABE2-2DDB6A5C2104}"/>
              </a:ext>
            </a:extLst>
          </p:cNvPr>
          <p:cNvSpPr>
            <a:spLocks noChangeArrowheads="1"/>
          </p:cNvSpPr>
          <p:nvPr/>
        </p:nvSpPr>
        <p:spPr bwMode="auto">
          <a:xfrm>
            <a:off x="180975" y="214313"/>
            <a:ext cx="964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2000" b="1">
                <a:solidFill>
                  <a:srgbClr val="C00000"/>
                </a:solidFill>
                <a:latin typeface="Tahoma" panose="020B0604030504040204" pitchFamily="34" charset="0"/>
              </a:rPr>
              <a:t>ONLINE PUBLICITY ON</a:t>
            </a:r>
            <a:r>
              <a:rPr kumimoji="0" lang="en-US" altLang="zh-CN" sz="2000" b="1">
                <a:solidFill>
                  <a:srgbClr val="C00000"/>
                </a:solidFill>
                <a:latin typeface="Tahoma" panose="020B0604030504040204" pitchFamily="34" charset="0"/>
                <a:cs typeface="Tahoma" panose="020B0604030504040204" pitchFamily="34" charset="0"/>
              </a:rPr>
              <a:t> ONLINE BOOKSTORES</a:t>
            </a:r>
            <a:r>
              <a:rPr kumimoji="0" lang="zh-CN" altLang="en-US" sz="2000" b="1">
                <a:solidFill>
                  <a:srgbClr val="C00000"/>
                </a:solidFill>
                <a:latin typeface="Tahoma" panose="020B0604030504040204" pitchFamily="34" charset="0"/>
              </a:rPr>
              <a:t>  </a:t>
            </a:r>
            <a:endParaRPr kumimoji="0" lang="zh-CN" altLang="en-US" sz="2000">
              <a:solidFill>
                <a:srgbClr val="C00000"/>
              </a:solidFill>
              <a:latin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72D0664-D597-406F-A200-031FEFB61BD0}"/>
              </a:ext>
            </a:extLst>
          </p:cNvPr>
          <p:cNvSpPr>
            <a:spLocks noGrp="1" noRot="1" noChangeArrowheads="1"/>
          </p:cNvSpPr>
          <p:nvPr>
            <p:ph type="title" idx="4294967295"/>
          </p:nvPr>
        </p:nvSpPr>
        <p:spPr>
          <a:xfrm>
            <a:off x="180975" y="609600"/>
            <a:ext cx="6551613" cy="442913"/>
          </a:xfrm>
        </p:spPr>
        <p:txBody>
          <a:bodyPr/>
          <a:lstStyle/>
          <a:p>
            <a:pPr algn="l" eaLnBrk="1" hangingPunct="1"/>
            <a:r>
              <a:rPr kumimoji="0" lang="en-US" altLang="zh-CN" sz="2400">
                <a:solidFill>
                  <a:srgbClr val="D00614"/>
                </a:solidFill>
              </a:rPr>
              <a:t>MORE AND MORE DIGITAL</a:t>
            </a:r>
            <a:r>
              <a:rPr kumimoji="0" lang="zh-CN" altLang="en-US" sz="2400">
                <a:solidFill>
                  <a:srgbClr val="D00614"/>
                </a:solidFill>
              </a:rPr>
              <a:t> </a:t>
            </a:r>
            <a:r>
              <a:rPr kumimoji="0" lang="en-US" altLang="zh-CN" sz="2400">
                <a:solidFill>
                  <a:srgbClr val="D00614"/>
                </a:solidFill>
              </a:rPr>
              <a:t>PUBLISHING</a:t>
            </a:r>
            <a:r>
              <a:rPr kumimoji="0" lang="zh-CN" altLang="en-US" sz="2400">
                <a:solidFill>
                  <a:srgbClr val="D00614"/>
                </a:solidFill>
              </a:rPr>
              <a:t>: </a:t>
            </a:r>
            <a:br>
              <a:rPr kumimoji="0" lang="en-US" altLang="zh-CN" sz="2400">
                <a:solidFill>
                  <a:srgbClr val="D00614"/>
                </a:solidFill>
              </a:rPr>
            </a:br>
            <a:endParaRPr kumimoji="0" lang="en-US" altLang="zh-CN" sz="2400">
              <a:solidFill>
                <a:srgbClr val="D00614"/>
              </a:solidFill>
            </a:endParaRPr>
          </a:p>
        </p:txBody>
      </p:sp>
      <p:sp>
        <p:nvSpPr>
          <p:cNvPr id="16387" name="Rectangle 3">
            <a:extLst>
              <a:ext uri="{FF2B5EF4-FFF2-40B4-BE49-F238E27FC236}">
                <a16:creationId xmlns:a16="http://schemas.microsoft.com/office/drawing/2014/main" id="{AE91762F-DC14-493C-B72C-C95BD6816CF8}"/>
              </a:ext>
            </a:extLst>
          </p:cNvPr>
          <p:cNvSpPr>
            <a:spLocks noGrp="1" noRot="1" noChangeArrowheads="1"/>
          </p:cNvSpPr>
          <p:nvPr>
            <p:ph type="body" idx="4294967295"/>
          </p:nvPr>
        </p:nvSpPr>
        <p:spPr>
          <a:xfrm>
            <a:off x="395288" y="1052513"/>
            <a:ext cx="6048375" cy="936625"/>
          </a:xfrm>
        </p:spPr>
        <p:txBody>
          <a:bodyPr/>
          <a:lstStyle/>
          <a:p>
            <a:pPr eaLnBrk="1" hangingPunct="1">
              <a:lnSpc>
                <a:spcPct val="80000"/>
              </a:lnSpc>
              <a:buFont typeface="Wingdings" panose="05000000000000000000" pitchFamily="2" charset="2"/>
              <a:buChar char="Ø"/>
            </a:pPr>
            <a:r>
              <a:rPr kumimoji="0" lang="en-US" altLang="zh-CN" sz="1800">
                <a:latin typeface="Tahoma" panose="020B0604030504040204" pitchFamily="34" charset="0"/>
              </a:rPr>
              <a:t>My First Discovery’s</a:t>
            </a:r>
            <a:r>
              <a:rPr kumimoji="0" lang="zh-CN" altLang="en-US" sz="1800">
                <a:latin typeface="Tahoma" panose="020B0604030504040204" pitchFamily="34" charset="0"/>
              </a:rPr>
              <a:t> </a:t>
            </a:r>
            <a:r>
              <a:rPr kumimoji="0" lang="en-US" altLang="zh-CN" sz="1800">
                <a:latin typeface="Tahoma" panose="020B0604030504040204" pitchFamily="34" charset="0"/>
              </a:rPr>
              <a:t>2</a:t>
            </a:r>
            <a:r>
              <a:rPr kumimoji="0" lang="zh-CN" altLang="en-US" sz="1800">
                <a:latin typeface="Tahoma" panose="020B0604030504040204" pitchFamily="34" charset="0"/>
              </a:rPr>
              <a:t> </a:t>
            </a:r>
            <a:r>
              <a:rPr kumimoji="0" lang="en-US" altLang="zh-CN" sz="1800">
                <a:latin typeface="Tahoma" panose="020B0604030504040204" pitchFamily="34" charset="0"/>
              </a:rPr>
              <a:t>application on iPad and iPhone, was on</a:t>
            </a:r>
            <a:r>
              <a:rPr kumimoji="0" lang="zh-CN" altLang="en-US" sz="1800">
                <a:latin typeface="Tahoma" panose="020B0604030504040204" pitchFamily="34" charset="0"/>
              </a:rPr>
              <a:t> </a:t>
            </a:r>
            <a:r>
              <a:rPr kumimoji="0" lang="en-US" altLang="zh-CN" sz="1800">
                <a:latin typeface="Tahoma" panose="020B0604030504040204" pitchFamily="34" charset="0"/>
              </a:rPr>
              <a:t>the Top 10 list of 2012 Best Application for Children in China.</a:t>
            </a:r>
          </a:p>
          <a:p>
            <a:pPr eaLnBrk="1" hangingPunct="1">
              <a:lnSpc>
                <a:spcPct val="80000"/>
              </a:lnSpc>
              <a:buFont typeface="Arial" panose="020B0604020202020204" pitchFamily="34" charset="0"/>
              <a:buNone/>
            </a:pPr>
            <a:endParaRPr kumimoji="0" lang="en-US" altLang="zh-CN" sz="1800">
              <a:latin typeface="Tahoma" panose="020B0604030504040204" pitchFamily="34" charset="0"/>
            </a:endParaRPr>
          </a:p>
          <a:p>
            <a:pPr eaLnBrk="1" hangingPunct="1">
              <a:lnSpc>
                <a:spcPct val="80000"/>
              </a:lnSpc>
              <a:buFont typeface="Arial" panose="020B0604020202020204" pitchFamily="34" charset="0"/>
              <a:buNone/>
            </a:pPr>
            <a:endParaRPr kumimoji="0" lang="en-US" altLang="zh-CN" sz="1800">
              <a:latin typeface="Tahoma" panose="020B0604030504040204" pitchFamily="34" charset="0"/>
            </a:endParaRPr>
          </a:p>
        </p:txBody>
      </p:sp>
      <p:grpSp>
        <p:nvGrpSpPr>
          <p:cNvPr id="16388" name="组合 10">
            <a:extLst>
              <a:ext uri="{FF2B5EF4-FFF2-40B4-BE49-F238E27FC236}">
                <a16:creationId xmlns:a16="http://schemas.microsoft.com/office/drawing/2014/main" id="{9BAB1DCE-6FF8-4E27-B574-280DD0135812}"/>
              </a:ext>
            </a:extLst>
          </p:cNvPr>
          <p:cNvGrpSpPr>
            <a:grpSpLocks noChangeAspect="1"/>
          </p:cNvGrpSpPr>
          <p:nvPr/>
        </p:nvGrpSpPr>
        <p:grpSpPr bwMode="auto">
          <a:xfrm>
            <a:off x="6643688" y="3357563"/>
            <a:ext cx="2500312" cy="3014662"/>
            <a:chOff x="0" y="0"/>
            <a:chExt cx="3071802" cy="3516943"/>
          </a:xfrm>
        </p:grpSpPr>
        <p:pic>
          <p:nvPicPr>
            <p:cNvPr id="16394" name="图片 8" descr="森林2.jpg">
              <a:extLst>
                <a:ext uri="{FF2B5EF4-FFF2-40B4-BE49-F238E27FC236}">
                  <a16:creationId xmlns:a16="http://schemas.microsoft.com/office/drawing/2014/main" id="{9B260650-A491-416A-9300-00F280EB0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3020"/>
              <a:ext cx="3071802" cy="18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9" descr="森林3.jpg">
              <a:extLst>
                <a:ext uri="{FF2B5EF4-FFF2-40B4-BE49-F238E27FC236}">
                  <a16:creationId xmlns:a16="http://schemas.microsoft.com/office/drawing/2014/main" id="{547E0BCE-68B9-447F-B644-C3084B8B9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1802" cy="164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9" name="组合 12">
            <a:extLst>
              <a:ext uri="{FF2B5EF4-FFF2-40B4-BE49-F238E27FC236}">
                <a16:creationId xmlns:a16="http://schemas.microsoft.com/office/drawing/2014/main" id="{FA27A041-E937-4D0E-950E-E850577965C7}"/>
              </a:ext>
            </a:extLst>
          </p:cNvPr>
          <p:cNvGrpSpPr>
            <a:grpSpLocks noChangeAspect="1"/>
          </p:cNvGrpSpPr>
          <p:nvPr/>
        </p:nvGrpSpPr>
        <p:grpSpPr bwMode="auto">
          <a:xfrm>
            <a:off x="6643688" y="571500"/>
            <a:ext cx="2500312" cy="2786063"/>
            <a:chOff x="0" y="0"/>
            <a:chExt cx="2428861" cy="2963723"/>
          </a:xfrm>
        </p:grpSpPr>
        <p:pic>
          <p:nvPicPr>
            <p:cNvPr id="16392" name="Picture 7" descr="第一次发现 手电筒6">
              <a:extLst>
                <a:ext uri="{FF2B5EF4-FFF2-40B4-BE49-F238E27FC236}">
                  <a16:creationId xmlns:a16="http://schemas.microsoft.com/office/drawing/2014/main" id="{FECA6C86-1142-4D65-A2C9-F1C930BD2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98"/>
              <a:ext cx="2428861" cy="14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11" descr="第一次发现 透明片.jpg">
              <a:extLst>
                <a:ext uri="{FF2B5EF4-FFF2-40B4-BE49-F238E27FC236}">
                  <a16:creationId xmlns:a16="http://schemas.microsoft.com/office/drawing/2014/main" id="{DF90DAE9-D7D5-45CE-94BA-A1E3259EC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2428860" cy="15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0" name="图片 1">
            <a:extLst>
              <a:ext uri="{FF2B5EF4-FFF2-40B4-BE49-F238E27FC236}">
                <a16:creationId xmlns:a16="http://schemas.microsoft.com/office/drawing/2014/main" id="{C6043AF4-6AFA-485F-955D-A3A5EAE2DB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003425"/>
            <a:ext cx="424973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2">
            <a:extLst>
              <a:ext uri="{FF2B5EF4-FFF2-40B4-BE49-F238E27FC236}">
                <a16:creationId xmlns:a16="http://schemas.microsoft.com/office/drawing/2014/main" id="{001BB9E5-4A75-4FE6-8409-72FEEB8DB24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429000"/>
            <a:ext cx="45370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187084D-30B1-4A51-A779-F438AFCC2127}"/>
              </a:ext>
            </a:extLst>
          </p:cNvPr>
          <p:cNvSpPr>
            <a:spLocks noGrp="1" noChangeArrowheads="1"/>
          </p:cNvSpPr>
          <p:nvPr>
            <p:ph type="title"/>
          </p:nvPr>
        </p:nvSpPr>
        <p:spPr>
          <a:xfrm>
            <a:off x="457200" y="274638"/>
            <a:ext cx="8229600" cy="1570037"/>
          </a:xfrm>
        </p:spPr>
        <p:txBody>
          <a:bodyPr/>
          <a:lstStyle/>
          <a:p>
            <a:r>
              <a:rPr lang="en-US" altLang="zh-CN" sz="2800"/>
              <a:t>cooperation and partnership</a:t>
            </a:r>
            <a:r>
              <a:rPr lang="zh-CN" altLang="en-US" sz="2800"/>
              <a:t> </a:t>
            </a:r>
            <a:r>
              <a:rPr lang="en-US" altLang="zh-CN" sz="2800"/>
              <a:t>with</a:t>
            </a:r>
            <a:r>
              <a:rPr lang="zh-CN" altLang="en-US" sz="2800"/>
              <a:t> </a:t>
            </a:r>
            <a:r>
              <a:rPr lang="en-US" altLang="zh-CN" sz="2800"/>
              <a:t>Publishers</a:t>
            </a:r>
            <a:r>
              <a:rPr lang="zh-CN" altLang="en-US" sz="2800"/>
              <a:t> </a:t>
            </a:r>
            <a:r>
              <a:rPr lang="en-US" altLang="zh-CN" sz="2800"/>
              <a:t>in</a:t>
            </a:r>
            <a:r>
              <a:rPr lang="zh-CN" altLang="en-US" sz="2800"/>
              <a:t> </a:t>
            </a:r>
            <a:r>
              <a:rPr lang="en-US" altLang="zh-CN" sz="2800"/>
              <a:t>Asia would be further developed in </a:t>
            </a:r>
            <a:br>
              <a:rPr lang="en-US" altLang="zh-CN" sz="2800"/>
            </a:br>
            <a:r>
              <a:rPr lang="en-US" altLang="zh-CN" sz="2800" b="1"/>
              <a:t>a multi-level, multi-formula and all</a:t>
            </a:r>
            <a:r>
              <a:rPr lang="zh-CN" altLang="en-US" sz="2800" b="1"/>
              <a:t> </a:t>
            </a:r>
            <a:r>
              <a:rPr lang="en-US" altLang="zh-CN" sz="2800" b="1"/>
              <a:t>dimentional way</a:t>
            </a:r>
            <a:br>
              <a:rPr lang="zh-CN" altLang="en-US" sz="2800" b="1"/>
            </a:br>
            <a:endParaRPr lang="zh-CN" altLang="en-US" sz="2800" b="1">
              <a:solidFill>
                <a:schemeClr val="tx2"/>
              </a:solidFill>
            </a:endParaRPr>
          </a:p>
        </p:txBody>
      </p:sp>
      <p:sp>
        <p:nvSpPr>
          <p:cNvPr id="17411" name="Rectangle 3">
            <a:extLst>
              <a:ext uri="{FF2B5EF4-FFF2-40B4-BE49-F238E27FC236}">
                <a16:creationId xmlns:a16="http://schemas.microsoft.com/office/drawing/2014/main" id="{49832DF4-A3EC-4EB8-B9D3-099562FF7771}"/>
              </a:ext>
            </a:extLst>
          </p:cNvPr>
          <p:cNvSpPr>
            <a:spLocks noGrp="1" noChangeArrowheads="1"/>
          </p:cNvSpPr>
          <p:nvPr>
            <p:ph type="body" idx="1"/>
          </p:nvPr>
        </p:nvSpPr>
        <p:spPr/>
        <p:txBody>
          <a:bodyPr/>
          <a:lstStyle/>
          <a:p>
            <a:pPr marL="0" indent="0">
              <a:buFont typeface="Arial" panose="020B0604020202020204" pitchFamily="34" charset="0"/>
              <a:buNone/>
            </a:pPr>
            <a:endParaRPr lang="zh-CN" altLang="en-US" sz="2800"/>
          </a:p>
          <a:p>
            <a:pPr marL="0" indent="0"/>
            <a:r>
              <a:rPr lang="en-US" altLang="zh-CN" sz="2800"/>
              <a:t>Creation</a:t>
            </a:r>
          </a:p>
          <a:p>
            <a:pPr marL="0" indent="0"/>
            <a:r>
              <a:rPr lang="en-US" altLang="zh-CN" sz="2800"/>
              <a:t>Copyrights</a:t>
            </a:r>
            <a:r>
              <a:rPr lang="zh-CN" altLang="en-US" sz="2800"/>
              <a:t> </a:t>
            </a:r>
            <a:r>
              <a:rPr lang="en-US" altLang="zh-CN" sz="2800"/>
              <a:t>Trade</a:t>
            </a:r>
          </a:p>
          <a:p>
            <a:pPr marL="0" indent="0"/>
            <a:r>
              <a:rPr lang="en-US" altLang="zh-CN" sz="2800"/>
              <a:t>Co-edition</a:t>
            </a:r>
          </a:p>
          <a:p>
            <a:pPr marL="0" indent="0"/>
            <a:r>
              <a:rPr lang="en-US" altLang="zh-CN" sz="2800"/>
              <a:t>Co-production</a:t>
            </a:r>
          </a:p>
          <a:p>
            <a:pPr marL="0" indent="0">
              <a:buFont typeface="Arial" panose="020B0604020202020204" pitchFamily="34" charset="0"/>
              <a:buNone/>
            </a:pPr>
            <a:r>
              <a:rPr lang="zh-CN" altLang="en-US" sz="2800"/>
              <a:t> </a:t>
            </a:r>
          </a:p>
          <a:p>
            <a:pPr marL="0" indent="0">
              <a:buFont typeface="Arial" panose="020B0604020202020204" pitchFamily="34" charset="0"/>
              <a:buNone/>
            </a:pPr>
            <a:r>
              <a:rPr lang="zh-CN" alt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8146E7-3FAC-4927-A091-616E85F104C0}"/>
              </a:ext>
            </a:extLst>
          </p:cNvPr>
          <p:cNvSpPr>
            <a:spLocks noGrp="1" noChangeArrowheads="1"/>
          </p:cNvSpPr>
          <p:nvPr>
            <p:ph type="title"/>
          </p:nvPr>
        </p:nvSpPr>
        <p:spPr/>
        <p:txBody>
          <a:bodyPr/>
          <a:lstStyle/>
          <a:p>
            <a:r>
              <a:rPr lang="en-US" altLang="zh-CN" sz="2800"/>
              <a:t>Successful example of collaboration between Chinese authors and foreign illustrators</a:t>
            </a:r>
            <a:br>
              <a:rPr kumimoji="0" lang="zh-CN" altLang="en-US" sz="2800"/>
            </a:br>
            <a:endParaRPr kumimoji="0" lang="zh-CN" altLang="en-US" sz="2800">
              <a:solidFill>
                <a:schemeClr val="tx2"/>
              </a:solidFill>
            </a:endParaRPr>
          </a:p>
        </p:txBody>
      </p:sp>
      <p:sp>
        <p:nvSpPr>
          <p:cNvPr id="18435" name="Rectangle 3">
            <a:extLst>
              <a:ext uri="{FF2B5EF4-FFF2-40B4-BE49-F238E27FC236}">
                <a16:creationId xmlns:a16="http://schemas.microsoft.com/office/drawing/2014/main" id="{C453B125-EA0A-4D08-976C-5D25BDA77415}"/>
              </a:ext>
            </a:extLst>
          </p:cNvPr>
          <p:cNvSpPr>
            <a:spLocks noGrp="1" noChangeArrowheads="1"/>
          </p:cNvSpPr>
          <p:nvPr>
            <p:ph type="body" idx="1"/>
          </p:nvPr>
        </p:nvSpPr>
        <p:spPr>
          <a:xfrm>
            <a:off x="395288" y="1125538"/>
            <a:ext cx="8291512" cy="1150937"/>
          </a:xfrm>
        </p:spPr>
        <p:txBody>
          <a:bodyPr/>
          <a:lstStyle/>
          <a:p>
            <a:pPr marL="0" indent="0">
              <a:buFont typeface="Arial" panose="020B0604020202020204" pitchFamily="34" charset="0"/>
              <a:buNone/>
            </a:pPr>
            <a:r>
              <a:rPr lang="en-US" altLang="zh-CN" sz="1800" b="1"/>
              <a:t>A</a:t>
            </a:r>
            <a:r>
              <a:rPr lang="zh-CN" altLang="en-US" sz="1800" b="1"/>
              <a:t> </a:t>
            </a:r>
            <a:r>
              <a:rPr lang="en-US" altLang="zh-CN" sz="1800" b="1"/>
              <a:t>Feather </a:t>
            </a:r>
            <a:r>
              <a:rPr lang="en-US" altLang="zh-CN" sz="1800"/>
              <a:t>is</a:t>
            </a:r>
            <a:r>
              <a:rPr lang="zh-CN" altLang="en-US" sz="1800"/>
              <a:t> </a:t>
            </a:r>
            <a:r>
              <a:rPr lang="en-US" altLang="zh-CN" sz="1800"/>
              <a:t>released</a:t>
            </a:r>
            <a:r>
              <a:rPr lang="zh-CN" altLang="en-US" sz="1800"/>
              <a:t> </a:t>
            </a:r>
            <a:r>
              <a:rPr lang="en-US" altLang="zh-CN" sz="1800"/>
              <a:t>in</a:t>
            </a:r>
            <a:r>
              <a:rPr lang="zh-CN" altLang="en-US" sz="1800"/>
              <a:t> </a:t>
            </a:r>
            <a:r>
              <a:rPr lang="en-US" altLang="zh-CN" sz="1800"/>
              <a:t>2014,</a:t>
            </a:r>
            <a:r>
              <a:rPr lang="zh-CN" altLang="en-US" sz="1800"/>
              <a:t> </a:t>
            </a:r>
            <a:r>
              <a:rPr lang="en-US" altLang="zh-CN" sz="1800"/>
              <a:t> a collaboration between Chinese author Cao Wenxuan and Brazilian Roger Mello, both the creators have been nominees of the Hans Christian Andersen Award,</a:t>
            </a:r>
            <a:r>
              <a:rPr lang="zh-CN" altLang="en-US" sz="1800"/>
              <a:t> </a:t>
            </a:r>
            <a:r>
              <a:rPr lang="en-US" altLang="zh-CN" sz="1800"/>
              <a:t>Roger</a:t>
            </a:r>
            <a:r>
              <a:rPr lang="zh-CN" altLang="en-US" sz="1800"/>
              <a:t> </a:t>
            </a:r>
            <a:r>
              <a:rPr lang="en-US" altLang="zh-CN" sz="1800"/>
              <a:t>Mello</a:t>
            </a:r>
            <a:r>
              <a:rPr lang="zh-CN" altLang="en-US" sz="1800"/>
              <a:t> </a:t>
            </a:r>
            <a:r>
              <a:rPr lang="en-US" altLang="zh-CN" sz="1800"/>
              <a:t>won</a:t>
            </a:r>
            <a:r>
              <a:rPr lang="zh-CN" altLang="en-US" sz="1800"/>
              <a:t> </a:t>
            </a:r>
            <a:r>
              <a:rPr lang="zh-CN" altLang="zh-CN" sz="1800"/>
              <a:t>2</a:t>
            </a:r>
            <a:r>
              <a:rPr lang="en-US" altLang="zh-CN" sz="1800"/>
              <a:t>014</a:t>
            </a:r>
            <a:r>
              <a:rPr lang="zh-CN" altLang="en-US" sz="1800"/>
              <a:t> </a:t>
            </a:r>
            <a:r>
              <a:rPr lang="en-US" altLang="zh-CN" sz="1800"/>
              <a:t>Hans</a:t>
            </a:r>
            <a:r>
              <a:rPr lang="zh-CN" altLang="en-US" sz="1800"/>
              <a:t> </a:t>
            </a:r>
            <a:r>
              <a:rPr lang="en-US" altLang="zh-CN" sz="1800"/>
              <a:t>Christian</a:t>
            </a:r>
            <a:r>
              <a:rPr lang="zh-CN" altLang="en-US" sz="1800"/>
              <a:t> </a:t>
            </a:r>
            <a:r>
              <a:rPr lang="en-US" altLang="zh-CN" sz="1800"/>
              <a:t>Andersen</a:t>
            </a:r>
            <a:r>
              <a:rPr lang="zh-CN" altLang="en-US" sz="1800"/>
              <a:t> </a:t>
            </a:r>
            <a:r>
              <a:rPr lang="en-US" altLang="zh-CN" sz="1800"/>
              <a:t>award.</a:t>
            </a:r>
            <a:r>
              <a:rPr lang="zh-CN" altLang="en-US" sz="1800"/>
              <a:t> </a:t>
            </a:r>
            <a:r>
              <a:rPr lang="en-US" altLang="zh-CN" sz="1800"/>
              <a:t>Rights</a:t>
            </a:r>
            <a:r>
              <a:rPr lang="zh-CN" altLang="en-US" sz="1800"/>
              <a:t> </a:t>
            </a:r>
            <a:r>
              <a:rPr lang="en-US" altLang="zh-CN" sz="1800"/>
              <a:t>sold</a:t>
            </a:r>
            <a:r>
              <a:rPr lang="zh-CN" altLang="en-US" sz="1800"/>
              <a:t> </a:t>
            </a:r>
            <a:r>
              <a:rPr lang="en-US" altLang="zh-CN" sz="1800"/>
              <a:t>in</a:t>
            </a:r>
            <a:r>
              <a:rPr lang="zh-CN" altLang="en-US" sz="1800"/>
              <a:t> </a:t>
            </a:r>
            <a:r>
              <a:rPr lang="en-US" altLang="zh-CN" sz="1800"/>
              <a:t>Swedish,</a:t>
            </a:r>
            <a:r>
              <a:rPr lang="zh-CN" altLang="en-US" sz="1800"/>
              <a:t> </a:t>
            </a:r>
            <a:r>
              <a:rPr lang="en-US" altLang="zh-CN" sz="1800"/>
              <a:t>Danmark,</a:t>
            </a:r>
            <a:r>
              <a:rPr lang="zh-CN" altLang="en-US" sz="1800"/>
              <a:t> </a:t>
            </a:r>
            <a:r>
              <a:rPr lang="en-US" altLang="zh-CN" sz="1800"/>
              <a:t>Korean,</a:t>
            </a:r>
            <a:r>
              <a:rPr lang="zh-CN" altLang="en-US" sz="1800"/>
              <a:t> </a:t>
            </a:r>
            <a:r>
              <a:rPr lang="en-US" altLang="zh-CN" sz="1800"/>
              <a:t>Brazil,</a:t>
            </a:r>
            <a:r>
              <a:rPr lang="zh-CN" altLang="en-US" sz="1800"/>
              <a:t> </a:t>
            </a:r>
            <a:r>
              <a:rPr lang="en-US" altLang="zh-CN" sz="1800"/>
              <a:t>Tunise,Mayalsia</a:t>
            </a:r>
          </a:p>
        </p:txBody>
      </p:sp>
      <p:pic>
        <p:nvPicPr>
          <p:cNvPr id="18436" name="图片 1">
            <a:extLst>
              <a:ext uri="{FF2B5EF4-FFF2-40B4-BE49-F238E27FC236}">
                <a16:creationId xmlns:a16="http://schemas.microsoft.com/office/drawing/2014/main" id="{B1D58B6C-D908-497D-9452-6B29A0F31E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38163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2">
            <a:extLst>
              <a:ext uri="{FF2B5EF4-FFF2-40B4-BE49-F238E27FC236}">
                <a16:creationId xmlns:a16="http://schemas.microsoft.com/office/drawing/2014/main" id="{915B3970-27AA-47B1-B357-5105006AA3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076700"/>
            <a:ext cx="41402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3B336849-95C7-4482-A559-7B0653B0183C}"/>
              </a:ext>
            </a:extLst>
          </p:cNvPr>
          <p:cNvSpPr txBox="1"/>
          <p:nvPr/>
        </p:nvSpPr>
        <p:spPr>
          <a:xfrm>
            <a:off x="4932363" y="3141663"/>
            <a:ext cx="3816350" cy="922337"/>
          </a:xfrm>
          <a:prstGeom prst="rect">
            <a:avLst/>
          </a:prstGeom>
          <a:noFill/>
        </p:spPr>
        <p:txBody>
          <a:bodyPr>
            <a:spAutoFit/>
          </a:bodyPr>
          <a:lstStyle/>
          <a:p>
            <a:pPr eaLnBrk="1" hangingPunct="1">
              <a:buFont typeface="Arial" charset="0"/>
              <a:buNone/>
              <a:defRPr/>
            </a:pPr>
            <a:r>
              <a:rPr kumimoji="1" lang="en-US" altLang="zh-CN" dirty="0">
                <a:latin typeface="+mj-lt"/>
                <a:ea typeface="宋体" charset="0"/>
              </a:rPr>
              <a:t>An</a:t>
            </a:r>
            <a:r>
              <a:rPr kumimoji="1" lang="zh-CN" altLang="en-US" dirty="0">
                <a:latin typeface="+mj-lt"/>
                <a:ea typeface="宋体" charset="0"/>
              </a:rPr>
              <a:t> </a:t>
            </a:r>
            <a:r>
              <a:rPr kumimoji="1" lang="en-US" altLang="zh-CN" dirty="0">
                <a:latin typeface="+mj-lt"/>
                <a:ea typeface="宋体" charset="0"/>
              </a:rPr>
              <a:t>Japanese</a:t>
            </a:r>
            <a:r>
              <a:rPr kumimoji="1" lang="zh-CN" altLang="en-US" dirty="0">
                <a:latin typeface="+mj-lt"/>
                <a:ea typeface="宋体" charset="0"/>
              </a:rPr>
              <a:t> </a:t>
            </a:r>
            <a:r>
              <a:rPr kumimoji="1" lang="en-US" altLang="zh-CN" dirty="0">
                <a:latin typeface="+mj-lt"/>
                <a:ea typeface="宋体" charset="0"/>
              </a:rPr>
              <a:t>illustrator</a:t>
            </a:r>
            <a:r>
              <a:rPr kumimoji="1" lang="zh-CN" altLang="en-US" dirty="0">
                <a:latin typeface="+mj-lt"/>
                <a:ea typeface="宋体" charset="0"/>
              </a:rPr>
              <a:t> </a:t>
            </a:r>
            <a:r>
              <a:rPr kumimoji="1" lang="en-US" altLang="zh-CN" dirty="0">
                <a:latin typeface="+mj-lt"/>
                <a:ea typeface="宋体" charset="0"/>
              </a:rPr>
              <a:t>work</a:t>
            </a:r>
            <a:r>
              <a:rPr kumimoji="1" lang="zh-CN" altLang="en-US" dirty="0">
                <a:latin typeface="+mj-lt"/>
                <a:ea typeface="宋体" charset="0"/>
              </a:rPr>
              <a:t> </a:t>
            </a:r>
            <a:r>
              <a:rPr kumimoji="1" lang="en-US" altLang="zh-CN" dirty="0">
                <a:latin typeface="+mj-lt"/>
                <a:ea typeface="宋体" charset="0"/>
              </a:rPr>
              <a:t>with</a:t>
            </a:r>
            <a:r>
              <a:rPr kumimoji="1" lang="zh-CN" altLang="en-US" dirty="0">
                <a:latin typeface="+mj-lt"/>
                <a:ea typeface="宋体" charset="0"/>
              </a:rPr>
              <a:t> </a:t>
            </a:r>
            <a:r>
              <a:rPr kumimoji="1" lang="en-US" altLang="zh-CN" dirty="0">
                <a:latin typeface="+mj-lt"/>
                <a:ea typeface="宋体" charset="0"/>
              </a:rPr>
              <a:t>a</a:t>
            </a:r>
            <a:r>
              <a:rPr kumimoji="1" lang="zh-CN" altLang="en-US" dirty="0">
                <a:latin typeface="+mj-lt"/>
                <a:ea typeface="宋体" charset="0"/>
              </a:rPr>
              <a:t> </a:t>
            </a:r>
            <a:r>
              <a:rPr kumimoji="1" lang="en-US" altLang="zh-CN" dirty="0">
                <a:latin typeface="+mj-lt"/>
                <a:ea typeface="宋体" charset="0"/>
              </a:rPr>
              <a:t>Chinese</a:t>
            </a:r>
            <a:r>
              <a:rPr kumimoji="1" lang="zh-CN" altLang="en-US" dirty="0">
                <a:latin typeface="+mj-lt"/>
                <a:ea typeface="宋体" charset="0"/>
              </a:rPr>
              <a:t> </a:t>
            </a:r>
            <a:r>
              <a:rPr kumimoji="1" lang="en-US" altLang="zh-CN" dirty="0">
                <a:latin typeface="+mj-lt"/>
                <a:ea typeface="宋体" charset="0"/>
              </a:rPr>
              <a:t>writer</a:t>
            </a:r>
            <a:r>
              <a:rPr kumimoji="1" lang="zh-CN" altLang="en-US" dirty="0">
                <a:latin typeface="+mj-lt"/>
                <a:ea typeface="宋体" charset="0"/>
              </a:rPr>
              <a:t> </a:t>
            </a:r>
            <a:r>
              <a:rPr kumimoji="1" lang="en-US" altLang="zh-CN" dirty="0">
                <a:latin typeface="+mj-lt"/>
                <a:ea typeface="宋体" charset="0"/>
              </a:rPr>
              <a:t>for</a:t>
            </a:r>
            <a:r>
              <a:rPr kumimoji="1" lang="zh-CN" altLang="en-US" dirty="0">
                <a:latin typeface="+mj-lt"/>
                <a:ea typeface="宋体" charset="0"/>
              </a:rPr>
              <a:t> </a:t>
            </a:r>
            <a:r>
              <a:rPr kumimoji="1" lang="en-US" altLang="zh-CN" dirty="0">
                <a:latin typeface="+mj-lt"/>
                <a:ea typeface="宋体" charset="0"/>
              </a:rPr>
              <a:t>a</a:t>
            </a:r>
            <a:r>
              <a:rPr kumimoji="1" lang="zh-CN" altLang="en-US" dirty="0">
                <a:latin typeface="+mj-lt"/>
                <a:ea typeface="宋体" charset="0"/>
              </a:rPr>
              <a:t> </a:t>
            </a:r>
            <a:r>
              <a:rPr kumimoji="1" lang="en-US" altLang="zh-CN" dirty="0">
                <a:latin typeface="+mj-lt"/>
                <a:ea typeface="宋体" charset="0"/>
              </a:rPr>
              <a:t>picture</a:t>
            </a:r>
            <a:r>
              <a:rPr kumimoji="1" lang="zh-CN" altLang="en-US" dirty="0">
                <a:latin typeface="+mj-lt"/>
                <a:ea typeface="宋体" charset="0"/>
              </a:rPr>
              <a:t> </a:t>
            </a:r>
            <a:r>
              <a:rPr kumimoji="1" lang="en-US" altLang="zh-CN" dirty="0">
                <a:latin typeface="+mj-lt"/>
                <a:ea typeface="宋体" charset="0"/>
              </a:rPr>
              <a:t>book</a:t>
            </a:r>
            <a:r>
              <a:rPr kumimoji="1" lang="zh-CN" altLang="en-US" dirty="0">
                <a:latin typeface="+mj-lt"/>
                <a:ea typeface="宋体" charset="0"/>
              </a:rPr>
              <a:t> </a:t>
            </a:r>
            <a:r>
              <a:rPr kumimoji="1" lang="en-US" altLang="zh-CN" b="1" dirty="0">
                <a:latin typeface="+mj-lt"/>
                <a:ea typeface="宋体" charset="0"/>
              </a:rPr>
              <a:t>Story</a:t>
            </a:r>
            <a:r>
              <a:rPr kumimoji="1" lang="zh-CN" altLang="en-US" b="1" dirty="0">
                <a:latin typeface="+mj-lt"/>
                <a:ea typeface="宋体" charset="0"/>
              </a:rPr>
              <a:t> </a:t>
            </a:r>
            <a:r>
              <a:rPr kumimoji="1" lang="en-US" altLang="zh-CN" b="1" dirty="0">
                <a:latin typeface="+mj-lt"/>
                <a:ea typeface="宋体" charset="0"/>
              </a:rPr>
              <a:t>of</a:t>
            </a:r>
            <a:r>
              <a:rPr kumimoji="1" lang="zh-CN" altLang="en-US" b="1" dirty="0">
                <a:latin typeface="+mj-lt"/>
                <a:ea typeface="宋体" charset="0"/>
              </a:rPr>
              <a:t> </a:t>
            </a:r>
            <a:r>
              <a:rPr kumimoji="1" lang="en-US" altLang="zh-CN" b="1" dirty="0">
                <a:latin typeface="+mj-lt"/>
                <a:ea typeface="宋体" charset="0"/>
              </a:rPr>
              <a:t>Panda</a:t>
            </a:r>
            <a:r>
              <a:rPr kumimoji="1" lang="zh-CN" altLang="en-US" b="1" dirty="0">
                <a:latin typeface="+mj-lt"/>
                <a:ea typeface="宋体"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B88A14E-D9AE-4E15-BCC5-6A7743391707}"/>
              </a:ext>
            </a:extLst>
          </p:cNvPr>
          <p:cNvSpPr>
            <a:spLocks noGrp="1" noChangeArrowheads="1"/>
          </p:cNvSpPr>
          <p:nvPr>
            <p:ph type="title"/>
          </p:nvPr>
        </p:nvSpPr>
        <p:spPr/>
        <p:txBody>
          <a:bodyPr/>
          <a:lstStyle/>
          <a:p>
            <a:r>
              <a:rPr kumimoji="0" lang="en-US" altLang="zh-CN" sz="3200">
                <a:solidFill>
                  <a:schemeClr val="tx2"/>
                </a:solidFill>
              </a:rPr>
              <a:t>Copyrights trade</a:t>
            </a:r>
            <a:endParaRPr kumimoji="0" lang="zh-CN" altLang="en-US" sz="3200">
              <a:solidFill>
                <a:schemeClr val="tx2"/>
              </a:solidFill>
            </a:endParaRPr>
          </a:p>
        </p:txBody>
      </p:sp>
      <p:sp>
        <p:nvSpPr>
          <p:cNvPr id="19459" name="Rectangle 3">
            <a:extLst>
              <a:ext uri="{FF2B5EF4-FFF2-40B4-BE49-F238E27FC236}">
                <a16:creationId xmlns:a16="http://schemas.microsoft.com/office/drawing/2014/main" id="{98C9760A-1666-4FC5-8435-7500A2F7EB57}"/>
              </a:ext>
            </a:extLst>
          </p:cNvPr>
          <p:cNvSpPr>
            <a:spLocks noGrp="1" noChangeArrowheads="1"/>
          </p:cNvSpPr>
          <p:nvPr>
            <p:ph type="body" idx="1"/>
          </p:nvPr>
        </p:nvSpPr>
        <p:spPr>
          <a:xfrm>
            <a:off x="3132138" y="1412875"/>
            <a:ext cx="5565775" cy="431800"/>
          </a:xfrm>
        </p:spPr>
        <p:txBody>
          <a:bodyPr/>
          <a:lstStyle/>
          <a:p>
            <a:endParaRPr kumimoji="0" lang="en-US" altLang="zh-CN"/>
          </a:p>
          <a:p>
            <a:pPr>
              <a:buFont typeface="Arial" panose="020B0604020202020204" pitchFamily="34" charset="0"/>
              <a:buNone/>
            </a:pPr>
            <a:endParaRPr kumimoji="0" lang="zh-CN" altLang="en-US"/>
          </a:p>
        </p:txBody>
      </p:sp>
      <p:pic>
        <p:nvPicPr>
          <p:cNvPr id="19460" name="图片 2">
            <a:extLst>
              <a:ext uri="{FF2B5EF4-FFF2-40B4-BE49-F238E27FC236}">
                <a16:creationId xmlns:a16="http://schemas.microsoft.com/office/drawing/2014/main" id="{2DDABE0A-E2A3-4DA9-AB65-C649D3FD1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23971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4">
            <a:extLst>
              <a:ext uri="{FF2B5EF4-FFF2-40B4-BE49-F238E27FC236}">
                <a16:creationId xmlns:a16="http://schemas.microsoft.com/office/drawing/2014/main" id="{F28D9525-A689-4DA1-A7F3-39A6A1E9A8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268413"/>
            <a:ext cx="2530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
            <a:extLst>
              <a:ext uri="{FF2B5EF4-FFF2-40B4-BE49-F238E27FC236}">
                <a16:creationId xmlns:a16="http://schemas.microsoft.com/office/drawing/2014/main" id="{4EE7704D-C748-40C1-80A6-C91FAAE473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125538"/>
            <a:ext cx="20843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片 7">
            <a:extLst>
              <a:ext uri="{FF2B5EF4-FFF2-40B4-BE49-F238E27FC236}">
                <a16:creationId xmlns:a16="http://schemas.microsoft.com/office/drawing/2014/main" id="{02E4CEB0-73DF-4AFB-889F-9C3A9128BA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3789363"/>
            <a:ext cx="322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8">
            <a:extLst>
              <a:ext uri="{FF2B5EF4-FFF2-40B4-BE49-F238E27FC236}">
                <a16:creationId xmlns:a16="http://schemas.microsoft.com/office/drawing/2014/main" id="{BD4ECE93-A87B-4F3D-86CF-CAB368D5F0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3789363"/>
            <a:ext cx="201612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9">
            <a:extLst>
              <a:ext uri="{FF2B5EF4-FFF2-40B4-BE49-F238E27FC236}">
                <a16:creationId xmlns:a16="http://schemas.microsoft.com/office/drawing/2014/main" id="{8F9CFDC3-9512-47EB-AD6E-F2F38A89C55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4221163"/>
            <a:ext cx="1524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图片 10">
            <a:extLst>
              <a:ext uri="{FF2B5EF4-FFF2-40B4-BE49-F238E27FC236}">
                <a16:creationId xmlns:a16="http://schemas.microsoft.com/office/drawing/2014/main" id="{AC31E56C-2B5F-4AEB-A196-B6A942A330B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4221163"/>
            <a:ext cx="1473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CB2E92A-0DC8-4D50-B7E1-38F8C74B8799}"/>
              </a:ext>
            </a:extLst>
          </p:cNvPr>
          <p:cNvSpPr>
            <a:spLocks noGrp="1" noChangeArrowheads="1"/>
          </p:cNvSpPr>
          <p:nvPr>
            <p:ph type="title"/>
          </p:nvPr>
        </p:nvSpPr>
        <p:spPr>
          <a:xfrm>
            <a:off x="468313" y="620713"/>
            <a:ext cx="8229600" cy="1143000"/>
          </a:xfrm>
        </p:spPr>
        <p:txBody>
          <a:bodyPr/>
          <a:lstStyle/>
          <a:p>
            <a:endParaRPr kumimoji="0" lang="zh-CN" altLang="en-US"/>
          </a:p>
        </p:txBody>
      </p:sp>
      <p:sp>
        <p:nvSpPr>
          <p:cNvPr id="20483" name="Rectangle 3">
            <a:extLst>
              <a:ext uri="{FF2B5EF4-FFF2-40B4-BE49-F238E27FC236}">
                <a16:creationId xmlns:a16="http://schemas.microsoft.com/office/drawing/2014/main" id="{77449C41-51A8-4846-8A6D-6EC6B55E3DE7}"/>
              </a:ext>
            </a:extLst>
          </p:cNvPr>
          <p:cNvSpPr>
            <a:spLocks noGrp="1" noChangeArrowheads="1"/>
          </p:cNvSpPr>
          <p:nvPr>
            <p:ph type="body" idx="1"/>
          </p:nvPr>
        </p:nvSpPr>
        <p:spPr>
          <a:xfrm>
            <a:off x="457200" y="2420938"/>
            <a:ext cx="8229600" cy="3705225"/>
          </a:xfrm>
        </p:spPr>
        <p:txBody>
          <a:bodyPr/>
          <a:lstStyle/>
          <a:p>
            <a:pPr algn="ctr">
              <a:buFont typeface="Arial" panose="020B0604020202020204" pitchFamily="34" charset="0"/>
              <a:buNone/>
            </a:pPr>
            <a:r>
              <a:rPr kumimoji="0" lang="zh-CN" altLang="en-US" sz="4000" b="1">
                <a:solidFill>
                  <a:srgbClr val="007EEA"/>
                </a:solidFill>
              </a:rPr>
              <a:t> </a:t>
            </a:r>
            <a:r>
              <a:rPr kumimoji="0" lang="en-US" altLang="zh-CN" sz="4000" b="1">
                <a:solidFill>
                  <a:srgbClr val="007EEA"/>
                </a:solidFill>
              </a:rPr>
              <a:t>Thank you</a:t>
            </a:r>
            <a:r>
              <a:rPr kumimoji="0" lang="zh-CN" altLang="en-US" sz="4000" b="1">
                <a:solidFill>
                  <a:srgbClr val="007EEA"/>
                </a:solidFill>
              </a:rPr>
              <a:t> </a:t>
            </a:r>
            <a:r>
              <a:rPr kumimoji="0" lang="en-US" altLang="zh-CN" sz="4000" b="1">
                <a:solidFill>
                  <a:srgbClr val="007EEA"/>
                </a:solidFill>
              </a:rPr>
              <a:t>and</a:t>
            </a:r>
            <a:r>
              <a:rPr kumimoji="0" lang="zh-CN" altLang="en-US" sz="4000" b="1">
                <a:solidFill>
                  <a:srgbClr val="007EEA"/>
                </a:solidFill>
              </a:rPr>
              <a:t> </a:t>
            </a:r>
            <a:r>
              <a:rPr kumimoji="0" lang="en-US" altLang="zh-CN" sz="4000" b="1">
                <a:solidFill>
                  <a:srgbClr val="007EEA"/>
                </a:solidFill>
              </a:rPr>
              <a:t>expect</a:t>
            </a:r>
            <a:r>
              <a:rPr kumimoji="0" lang="zh-CN" altLang="en-US" sz="4000" b="1">
                <a:solidFill>
                  <a:srgbClr val="007EEA"/>
                </a:solidFill>
              </a:rPr>
              <a:t> </a:t>
            </a:r>
            <a:r>
              <a:rPr kumimoji="0" lang="en-US" altLang="zh-CN" sz="4000" b="1">
                <a:solidFill>
                  <a:srgbClr val="007EEA"/>
                </a:solidFill>
              </a:rPr>
              <a:t>to</a:t>
            </a:r>
            <a:r>
              <a:rPr kumimoji="0" lang="zh-CN" altLang="en-US" sz="4000" b="1">
                <a:solidFill>
                  <a:srgbClr val="007EEA"/>
                </a:solidFill>
              </a:rPr>
              <a:t> </a:t>
            </a:r>
            <a:r>
              <a:rPr kumimoji="0" lang="en-US" altLang="zh-CN" sz="4000" b="1">
                <a:solidFill>
                  <a:srgbClr val="007EEA"/>
                </a:solidFill>
              </a:rPr>
              <a:t>have</a:t>
            </a:r>
            <a:r>
              <a:rPr kumimoji="0" lang="zh-CN" altLang="en-US" sz="4000" b="1">
                <a:solidFill>
                  <a:srgbClr val="007EEA"/>
                </a:solidFill>
              </a:rPr>
              <a:t> </a:t>
            </a:r>
            <a:r>
              <a:rPr kumimoji="0" lang="en-US" altLang="zh-CN" sz="4000" b="1">
                <a:solidFill>
                  <a:srgbClr val="007EEA"/>
                </a:solidFill>
              </a:rPr>
              <a:t>more</a:t>
            </a:r>
            <a:r>
              <a:rPr kumimoji="0" lang="zh-CN" altLang="en-US" sz="4000" b="1">
                <a:solidFill>
                  <a:srgbClr val="007EEA"/>
                </a:solidFill>
              </a:rPr>
              <a:t> </a:t>
            </a:r>
            <a:r>
              <a:rPr kumimoji="0" lang="en-US" altLang="zh-CN" sz="4000" b="1">
                <a:solidFill>
                  <a:srgbClr val="007EEA"/>
                </a:solidFill>
              </a:rPr>
              <a:t>discussion</a:t>
            </a:r>
            <a:r>
              <a:rPr kumimoji="0" lang="zh-CN" altLang="en-US" sz="4000" b="1">
                <a:solidFill>
                  <a:srgbClr val="007EEA"/>
                </a:solidFill>
              </a:rPr>
              <a:t> </a:t>
            </a:r>
            <a:r>
              <a:rPr kumimoji="0" lang="en-US" altLang="zh-CN" sz="4000" b="1">
                <a:solidFill>
                  <a:srgbClr val="007EEA"/>
                </a:solidFill>
              </a:rPr>
              <a:t>with</a:t>
            </a:r>
            <a:r>
              <a:rPr kumimoji="0" lang="zh-CN" altLang="en-US" sz="4000" b="1">
                <a:solidFill>
                  <a:srgbClr val="007EEA"/>
                </a:solidFill>
              </a:rPr>
              <a:t> </a:t>
            </a:r>
            <a:r>
              <a:rPr kumimoji="0" lang="en-US" altLang="zh-CN" sz="4000" b="1">
                <a:solidFill>
                  <a:srgbClr val="007EEA"/>
                </a:solidFill>
              </a:rPr>
              <a:t>you</a:t>
            </a:r>
            <a:r>
              <a:rPr kumimoji="0" lang="zh-CN" altLang="en-US" sz="4000" b="1">
                <a:solidFill>
                  <a:srgbClr val="007EEA"/>
                </a:solidFill>
              </a:rPr>
              <a:t> </a:t>
            </a:r>
            <a:r>
              <a:rPr kumimoji="0" lang="en-US" altLang="zh-CN" sz="4000" b="1">
                <a:solidFill>
                  <a:srgbClr val="007EEA"/>
                </a:solidFill>
              </a:rPr>
              <a:t>all!</a:t>
            </a:r>
            <a:r>
              <a:rPr kumimoji="0" lang="zh-CN" altLang="en-US" sz="4000" b="1">
                <a:solidFill>
                  <a:srgbClr val="007EEA"/>
                </a:solidFill>
              </a:rPr>
              <a:t> </a:t>
            </a:r>
            <a:r>
              <a:rPr kumimoji="0" lang="en-US" altLang="zh-CN" sz="4000" b="1">
                <a:solidFill>
                  <a:srgbClr val="007EEA"/>
                </a:solidFill>
              </a:rPr>
              <a:t> </a:t>
            </a:r>
            <a:endParaRPr kumimoji="0" lang="zh-CN" altLang="en-US" sz="4000" b="1">
              <a:solidFill>
                <a:srgbClr val="007EE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CF04D5FB-6722-4B25-961E-14DB41D8DE25}"/>
              </a:ext>
            </a:extLst>
          </p:cNvPr>
          <p:cNvSpPr txBox="1">
            <a:spLocks noChangeArrowheads="1"/>
          </p:cNvSpPr>
          <p:nvPr/>
        </p:nvSpPr>
        <p:spPr bwMode="auto">
          <a:xfrm>
            <a:off x="571500" y="1428750"/>
            <a:ext cx="60721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spcAft>
                <a:spcPts val="600"/>
              </a:spcAft>
            </a:pPr>
            <a:r>
              <a:rPr kumimoji="0" lang="en-US" altLang="zh-CN" sz="1400">
                <a:latin typeface="Franklin Gothic Book" panose="020B0503020102020204" pitchFamily="34" charset="0"/>
                <a:ea typeface="SimHei" panose="02010609060101010101" pitchFamily="49" charset="-122"/>
              </a:rPr>
              <a:t> Graduated with a M.A. degree from </a:t>
            </a:r>
            <a:r>
              <a:rPr kumimoji="0" lang="zh-CN" altLang="en-US" sz="1400">
                <a:latin typeface="Franklin Gothic Book" panose="020B0503020102020204" pitchFamily="34" charset="0"/>
                <a:ea typeface="SimHei" panose="02010609060101010101" pitchFamily="49" charset="-122"/>
              </a:rPr>
              <a:t>University</a:t>
            </a:r>
            <a:r>
              <a:rPr kumimoji="0" lang="en-US" altLang="zh-CN" sz="1400">
                <a:latin typeface="Franklin Gothic Book" panose="020B0503020102020204" pitchFamily="34" charset="0"/>
                <a:ea typeface="SimHei" panose="02010609060101010101" pitchFamily="49" charset="-122"/>
              </a:rPr>
              <a:t> Paris VII </a:t>
            </a:r>
            <a:r>
              <a:rPr kumimoji="0" lang="zh-CN" altLang="en-US" sz="1400">
                <a:latin typeface="Franklin Gothic Book" panose="020B0503020102020204" pitchFamily="34" charset="0"/>
                <a:ea typeface="SimHei" panose="02010609060101010101" pitchFamily="49" charset="-122"/>
              </a:rPr>
              <a:t> Denis Dideor</a:t>
            </a:r>
            <a:r>
              <a:rPr kumimoji="0" lang="en-US" altLang="zh-CN" sz="1400">
                <a:latin typeface="Franklin Gothic Book" panose="020B0503020102020204" pitchFamily="34" charset="0"/>
                <a:ea typeface="SimHei" panose="02010609060101010101" pitchFamily="49" charset="-122"/>
              </a:rPr>
              <a:t> 200</a:t>
            </a:r>
            <a:r>
              <a:rPr kumimoji="0" lang="zh-CN" altLang="en-US" sz="1400">
                <a:latin typeface="Franklin Gothic Book" panose="020B0503020102020204" pitchFamily="34" charset="0"/>
                <a:ea typeface="SimHei" panose="02010609060101010101" pitchFamily="49" charset="-122"/>
              </a:rPr>
              <a:t>6 in </a:t>
            </a:r>
            <a:r>
              <a:rPr kumimoji="0" lang="en-US" altLang="zh-CN" sz="1400">
                <a:latin typeface="Franklin Gothic Book" panose="020B0503020102020204" pitchFamily="34" charset="0"/>
                <a:ea typeface="SimHei" panose="02010609060101010101" pitchFamily="49" charset="-122"/>
              </a:rPr>
              <a:t>France. </a:t>
            </a:r>
          </a:p>
          <a:p>
            <a:pPr eaLnBrk="1" hangingPunct="1">
              <a:spcBef>
                <a:spcPct val="0"/>
              </a:spcBef>
              <a:spcAft>
                <a:spcPts val="600"/>
              </a:spcAft>
            </a:pPr>
            <a:r>
              <a:rPr kumimoji="0" lang="en-US" altLang="zh-CN" sz="1400">
                <a:latin typeface="Franklin Gothic Book" panose="020B0503020102020204" pitchFamily="34" charset="0"/>
                <a:ea typeface="SimHei" panose="02010609060101010101" pitchFamily="49" charset="-122"/>
              </a:rPr>
              <a:t> </a:t>
            </a:r>
            <a:r>
              <a:rPr kumimoji="0" lang="zh-CN" altLang="en-US" sz="1400">
                <a:latin typeface="Franklin Gothic Book" panose="020B0503020102020204" pitchFamily="34" charset="0"/>
                <a:ea typeface="SimHei" panose="02010609060101010101" pitchFamily="49" charset="-122"/>
              </a:rPr>
              <a:t>Internship experience in Albin Michel Jeunesse and Actes Sud junoir in France as editor assissant and rights assissant in 2007</a:t>
            </a:r>
            <a:endParaRPr kumimoji="0" lang="en-US" altLang="zh-CN" sz="1400">
              <a:latin typeface="Franklin Gothic Book" panose="020B0503020102020204" pitchFamily="34" charset="0"/>
              <a:ea typeface="SimHei" panose="02010609060101010101" pitchFamily="49" charset="-122"/>
            </a:endParaRPr>
          </a:p>
          <a:p>
            <a:pPr eaLnBrk="1" hangingPunct="1">
              <a:spcBef>
                <a:spcPct val="0"/>
              </a:spcBef>
              <a:spcAft>
                <a:spcPts val="600"/>
              </a:spcAft>
            </a:pPr>
            <a:r>
              <a:rPr kumimoji="0" lang="zh-CN" altLang="en-US" sz="1400">
                <a:latin typeface="Franklin Gothic Book" panose="020B0503020102020204" pitchFamily="34" charset="0"/>
                <a:ea typeface="SimHei" panose="02010609060101010101" pitchFamily="49" charset="-122"/>
              </a:rPr>
              <a:t> </a:t>
            </a:r>
            <a:r>
              <a:rPr kumimoji="0" lang="en-US" altLang="zh-CN" sz="1400">
                <a:latin typeface="Franklin Gothic Book" panose="020B0503020102020204" pitchFamily="34" charset="0"/>
                <a:ea typeface="SimHei" panose="02010609060101010101" pitchFamily="49" charset="-122"/>
              </a:rPr>
              <a:t>Rights manager</a:t>
            </a:r>
            <a:r>
              <a:rPr kumimoji="0" lang="zh-CN" altLang="en-US" sz="1400">
                <a:latin typeface="Franklin Gothic Book" panose="020B0503020102020204" pitchFamily="34" charset="0"/>
                <a:ea typeface="SimHei" panose="02010609060101010101" pitchFamily="49" charset="-122"/>
              </a:rPr>
              <a:t> and editor</a:t>
            </a:r>
            <a:r>
              <a:rPr kumimoji="0" lang="en-US" altLang="zh-CN" sz="1400">
                <a:latin typeface="Franklin Gothic Book" panose="020B0503020102020204" pitchFamily="34" charset="0"/>
                <a:ea typeface="SimHei" panose="02010609060101010101" pitchFamily="49" charset="-122"/>
              </a:rPr>
              <a:t> in Jieli Publishing House since </a:t>
            </a:r>
            <a:r>
              <a:rPr kumimoji="0" lang="zh-CN" altLang="en-US" sz="1400">
                <a:latin typeface="Franklin Gothic Book" panose="020B0503020102020204" pitchFamily="34" charset="0"/>
                <a:ea typeface="SimHei" panose="02010609060101010101" pitchFamily="49" charset="-122"/>
              </a:rPr>
              <a:t>August</a:t>
            </a:r>
            <a:r>
              <a:rPr kumimoji="0" lang="en-US" altLang="zh-CN" sz="1400">
                <a:latin typeface="Franklin Gothic Book" panose="020B0503020102020204" pitchFamily="34" charset="0"/>
                <a:ea typeface="SimHei" panose="02010609060101010101" pitchFamily="49" charset="-122"/>
              </a:rPr>
              <a:t> 20</a:t>
            </a:r>
            <a:r>
              <a:rPr kumimoji="0" lang="zh-CN" altLang="en-US" sz="1400">
                <a:latin typeface="Franklin Gothic Book" panose="020B0503020102020204" pitchFamily="34" charset="0"/>
                <a:ea typeface="SimHei" panose="02010609060101010101" pitchFamily="49" charset="-122"/>
              </a:rPr>
              <a:t>07</a:t>
            </a:r>
            <a:r>
              <a:rPr kumimoji="0" lang="en-US" altLang="zh-CN" sz="1400">
                <a:latin typeface="Franklin Gothic Book" panose="020B0503020102020204" pitchFamily="34" charset="0"/>
                <a:ea typeface="SimHei" panose="02010609060101010101" pitchFamily="49" charset="-122"/>
              </a:rPr>
              <a:t>.</a:t>
            </a:r>
            <a:r>
              <a:rPr kumimoji="0" lang="en-US" altLang="zh-CN" sz="1200">
                <a:latin typeface="Franklin Gothic Book" panose="020B0503020102020204" pitchFamily="34" charset="0"/>
                <a:ea typeface="SimHei" panose="02010609060101010101" pitchFamily="49" charset="-122"/>
              </a:rPr>
              <a:t> </a:t>
            </a:r>
          </a:p>
          <a:p>
            <a:pPr eaLnBrk="1" hangingPunct="1">
              <a:spcBef>
                <a:spcPct val="0"/>
              </a:spcBef>
              <a:spcAft>
                <a:spcPts val="600"/>
              </a:spcAft>
            </a:pPr>
            <a:r>
              <a:rPr kumimoji="0" lang="en-US" altLang="zh-CN" sz="1400">
                <a:latin typeface="Franklin Gothic Book" panose="020B0503020102020204" pitchFamily="34" charset="0"/>
                <a:ea typeface="SimHei" panose="02010609060101010101" pitchFamily="49" charset="-122"/>
              </a:rPr>
              <a:t>translator for</a:t>
            </a:r>
            <a:r>
              <a:rPr kumimoji="0" lang="zh-CN" altLang="en-US" sz="1400">
                <a:latin typeface="Franklin Gothic Book" panose="020B0503020102020204" pitchFamily="34" charset="0"/>
                <a:ea typeface="SimHei" panose="02010609060101010101" pitchFamily="49" charset="-122"/>
              </a:rPr>
              <a:t> Barbapapa series, Claude Ponti's picture books etc.</a:t>
            </a:r>
            <a:endParaRPr kumimoji="0" lang="en-US" altLang="zh-CN" sz="1400">
              <a:latin typeface="Franklin Gothic Book" panose="020B0503020102020204" pitchFamily="34" charset="0"/>
              <a:ea typeface="SimHei" panose="02010609060101010101" pitchFamily="49" charset="-122"/>
            </a:endParaRPr>
          </a:p>
        </p:txBody>
      </p:sp>
      <p:sp>
        <p:nvSpPr>
          <p:cNvPr id="4099" name="TextBox 25">
            <a:extLst>
              <a:ext uri="{FF2B5EF4-FFF2-40B4-BE49-F238E27FC236}">
                <a16:creationId xmlns:a16="http://schemas.microsoft.com/office/drawing/2014/main" id="{0D82E0EC-67CC-49B0-81A9-FC7EF2CE3814}"/>
              </a:ext>
            </a:extLst>
          </p:cNvPr>
          <p:cNvSpPr txBox="1">
            <a:spLocks noChangeArrowheads="1"/>
          </p:cNvSpPr>
          <p:nvPr/>
        </p:nvSpPr>
        <p:spPr bwMode="auto">
          <a:xfrm>
            <a:off x="6227763" y="4292600"/>
            <a:ext cx="29162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Franklin Gothic Book" panose="020B0503020102020204" pitchFamily="34" charset="0"/>
                <a:ea typeface="SimHei" panose="02010609060101010101" pitchFamily="49" charset="-122"/>
              </a:rPr>
              <a:t>Chinese Books I edited or handled rights for </a:t>
            </a:r>
          </a:p>
        </p:txBody>
      </p:sp>
      <p:sp>
        <p:nvSpPr>
          <p:cNvPr id="4100" name="TextBox 26">
            <a:extLst>
              <a:ext uri="{FF2B5EF4-FFF2-40B4-BE49-F238E27FC236}">
                <a16:creationId xmlns:a16="http://schemas.microsoft.com/office/drawing/2014/main" id="{18386C27-8FB8-44AB-B8F9-8567FDF6C124}"/>
              </a:ext>
            </a:extLst>
          </p:cNvPr>
          <p:cNvSpPr txBox="1">
            <a:spLocks noChangeArrowheads="1"/>
          </p:cNvSpPr>
          <p:nvPr/>
        </p:nvSpPr>
        <p:spPr bwMode="auto">
          <a:xfrm>
            <a:off x="2195513" y="5805488"/>
            <a:ext cx="1300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Franklin Gothic Book" panose="020B0503020102020204" pitchFamily="34" charset="0"/>
                <a:ea typeface="SimHei" panose="02010609060101010101" pitchFamily="49" charset="-122"/>
              </a:rPr>
              <a:t>Books I translated</a:t>
            </a:r>
          </a:p>
        </p:txBody>
      </p:sp>
      <p:sp>
        <p:nvSpPr>
          <p:cNvPr id="4101" name="矩形 27">
            <a:extLst>
              <a:ext uri="{FF2B5EF4-FFF2-40B4-BE49-F238E27FC236}">
                <a16:creationId xmlns:a16="http://schemas.microsoft.com/office/drawing/2014/main" id="{D506E0B3-34BA-4EBB-9935-E5D5FB8E88B8}"/>
              </a:ext>
            </a:extLst>
          </p:cNvPr>
          <p:cNvSpPr>
            <a:spLocks noChangeArrowheads="1"/>
          </p:cNvSpPr>
          <p:nvPr/>
        </p:nvSpPr>
        <p:spPr bwMode="auto">
          <a:xfrm>
            <a:off x="2857500" y="714375"/>
            <a:ext cx="257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 typeface="Arial" panose="020B0604020202020204" pitchFamily="34" charset="0"/>
              <a:buNone/>
            </a:pPr>
            <a:r>
              <a:rPr kumimoji="0" lang="en-US" altLang="zh-CN">
                <a:solidFill>
                  <a:srgbClr val="002699"/>
                </a:solidFill>
                <a:latin typeface="Tahoma" panose="020B0604030504040204" pitchFamily="34" charset="0"/>
                <a:ea typeface="SimHei" panose="02010609060101010101" pitchFamily="49" charset="-122"/>
              </a:rPr>
              <a:t>About Myself</a:t>
            </a:r>
          </a:p>
        </p:txBody>
      </p:sp>
      <p:pic>
        <p:nvPicPr>
          <p:cNvPr id="4102" name="Picture 5">
            <a:extLst>
              <a:ext uri="{FF2B5EF4-FFF2-40B4-BE49-F238E27FC236}">
                <a16:creationId xmlns:a16="http://schemas.microsoft.com/office/drawing/2014/main" id="{32EB8C33-FC0F-49FB-B332-6443106AD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573463"/>
            <a:ext cx="1501775"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pic>
        <p:nvPicPr>
          <p:cNvPr id="4103" name="Picture 18" descr="C:\Documents and Settings\Administrator\Application Data\Tencent\Users\124647594\QQ\WinTemp\RichOle\K2]PBPE)XEALS[S7DZVT8TE.jpg">
            <a:extLst>
              <a:ext uri="{FF2B5EF4-FFF2-40B4-BE49-F238E27FC236}">
                <a16:creationId xmlns:a16="http://schemas.microsoft.com/office/drawing/2014/main" id="{32F8324B-83AC-49B7-B2D4-229D98311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644900"/>
            <a:ext cx="1284288"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pic>
        <p:nvPicPr>
          <p:cNvPr id="4104" name="Picture 2">
            <a:extLst>
              <a:ext uri="{FF2B5EF4-FFF2-40B4-BE49-F238E27FC236}">
                <a16:creationId xmlns:a16="http://schemas.microsoft.com/office/drawing/2014/main" id="{9DB017A4-7F87-42BA-A3BF-F67B5F882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573463"/>
            <a:ext cx="142875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pic>
        <p:nvPicPr>
          <p:cNvPr id="4105" name="Picture 5">
            <a:extLst>
              <a:ext uri="{FF2B5EF4-FFF2-40B4-BE49-F238E27FC236}">
                <a16:creationId xmlns:a16="http://schemas.microsoft.com/office/drawing/2014/main" id="{53A63E77-47BD-480C-88BF-6717DCF46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5373688"/>
            <a:ext cx="1501775"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pic>
        <p:nvPicPr>
          <p:cNvPr id="4106" name="Picture 25" descr="QQ图片20130726153256">
            <a:extLst>
              <a:ext uri="{FF2B5EF4-FFF2-40B4-BE49-F238E27FC236}">
                <a16:creationId xmlns:a16="http://schemas.microsoft.com/office/drawing/2014/main" id="{74F96E12-97D5-4542-9377-501EAD501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5373688"/>
            <a:ext cx="118110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pic>
        <p:nvPicPr>
          <p:cNvPr id="4107" name="Picture 12">
            <a:extLst>
              <a:ext uri="{FF2B5EF4-FFF2-40B4-BE49-F238E27FC236}">
                <a16:creationId xmlns:a16="http://schemas.microsoft.com/office/drawing/2014/main" id="{939E6464-E180-4B16-A2F9-B930EFB50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1125538"/>
            <a:ext cx="24907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图片 12">
            <a:extLst>
              <a:ext uri="{FF2B5EF4-FFF2-40B4-BE49-F238E27FC236}">
                <a16:creationId xmlns:a16="http://schemas.microsoft.com/office/drawing/2014/main" id="{BF845235-0D34-40FA-B979-EF951C3A7B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500438"/>
            <a:ext cx="1130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14">
            <a:extLst>
              <a:ext uri="{FF2B5EF4-FFF2-40B4-BE49-F238E27FC236}">
                <a16:creationId xmlns:a16="http://schemas.microsoft.com/office/drawing/2014/main" id="{B0BB715D-1C8A-4C6B-A489-CC96BEC98B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5373688"/>
            <a:ext cx="24130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DDE965E7-97EE-4D93-8FF6-763975B950C1}"/>
              </a:ext>
            </a:extLst>
          </p:cNvPr>
          <p:cNvSpPr txBox="1">
            <a:spLocks noChangeArrowheads="1"/>
          </p:cNvSpPr>
          <p:nvPr/>
        </p:nvSpPr>
        <p:spPr bwMode="auto">
          <a:xfrm>
            <a:off x="1428750" y="1357313"/>
            <a:ext cx="61674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 typeface="Arial" panose="020B0604020202020204" pitchFamily="34" charset="0"/>
              <a:buNone/>
            </a:pPr>
            <a:r>
              <a:rPr kumimoji="0" lang="zh-CN" altLang="en-US" sz="2800" b="1">
                <a:solidFill>
                  <a:srgbClr val="C00000"/>
                </a:solidFill>
                <a:latin typeface="Tahoma" panose="020B0604030504040204" pitchFamily="34" charset="0"/>
              </a:rPr>
              <a:t>About </a:t>
            </a:r>
            <a:r>
              <a:rPr kumimoji="0" lang="en-US" altLang="zh-CN" sz="2800" b="1">
                <a:solidFill>
                  <a:srgbClr val="C00000"/>
                </a:solidFill>
                <a:latin typeface="Tahoma" panose="020B0604030504040204" pitchFamily="34" charset="0"/>
                <a:cs typeface="Tahoma" panose="020B0604030504040204" pitchFamily="34" charset="0"/>
              </a:rPr>
              <a:t>Jieli</a:t>
            </a:r>
          </a:p>
          <a:p>
            <a:pPr eaLnBrk="1" hangingPunct="1">
              <a:spcBef>
                <a:spcPct val="0"/>
              </a:spcBef>
              <a:buFont typeface="Arial" panose="020B0604020202020204" pitchFamily="34" charset="0"/>
              <a:buNone/>
            </a:pPr>
            <a:endParaRPr kumimoji="0" lang="en-US" altLang="zh-CN" sz="2800">
              <a:solidFill>
                <a:srgbClr val="0070C0"/>
              </a:solidFill>
              <a:latin typeface="Tahoma" panose="020B0604030504040204" pitchFamily="34" charset="0"/>
              <a:cs typeface="Tahoma" panose="020B0604030504040204" pitchFamily="34" charset="0"/>
            </a:endParaRPr>
          </a:p>
          <a:p>
            <a:pPr eaLnBrk="1" hangingPunct="1">
              <a:spcBef>
                <a:spcPct val="0"/>
              </a:spcBef>
              <a:buFont typeface="Arial" panose="020B0604020202020204" pitchFamily="34" charset="0"/>
              <a:buNone/>
            </a:pPr>
            <a:r>
              <a:rPr kumimoji="0" lang="en-US" altLang="zh-CN" sz="1600">
                <a:solidFill>
                  <a:srgbClr val="0070C0"/>
                </a:solidFill>
                <a:latin typeface="Tahoma" panose="020B0604030504040204" pitchFamily="34" charset="0"/>
                <a:cs typeface="Tahoma" panose="020B0604030504040204" pitchFamily="34" charset="0"/>
              </a:rPr>
              <a:t>The word </a:t>
            </a:r>
            <a:r>
              <a:rPr kumimoji="0" lang="en-US" altLang="en-US" sz="1600">
                <a:solidFill>
                  <a:srgbClr val="0070C0"/>
                </a:solidFill>
                <a:latin typeface="Tahoma" panose="020B0604030504040204" pitchFamily="34" charset="0"/>
                <a:cs typeface="Tahoma" panose="020B0604030504040204" pitchFamily="34" charset="0"/>
              </a:rPr>
              <a:t>“</a:t>
            </a:r>
            <a:r>
              <a:rPr kumimoji="0" lang="en-US" altLang="zh-CN" sz="1600">
                <a:solidFill>
                  <a:srgbClr val="0070C0"/>
                </a:solidFill>
                <a:latin typeface="Tahoma" panose="020B0604030504040204" pitchFamily="34" charset="0"/>
                <a:cs typeface="Tahoma" panose="020B0604030504040204" pitchFamily="34" charset="0"/>
              </a:rPr>
              <a:t>Jieli</a:t>
            </a:r>
            <a:r>
              <a:rPr kumimoji="0" lang="en-US" altLang="en-US" sz="1600">
                <a:solidFill>
                  <a:srgbClr val="0070C0"/>
                </a:solidFill>
                <a:latin typeface="Tahoma" panose="020B0604030504040204" pitchFamily="34" charset="0"/>
                <a:cs typeface="Tahoma" panose="020B0604030504040204" pitchFamily="34" charset="0"/>
              </a:rPr>
              <a:t>”</a:t>
            </a:r>
            <a:r>
              <a:rPr kumimoji="0" lang="en-US" altLang="zh-CN" sz="1600">
                <a:solidFill>
                  <a:srgbClr val="0070C0"/>
                </a:solidFill>
                <a:latin typeface="Tahoma" panose="020B0604030504040204" pitchFamily="34" charset="0"/>
                <a:cs typeface="Tahoma" panose="020B0604030504040204" pitchFamily="34" charset="0"/>
              </a:rPr>
              <a:t> in Chinese means from generation to generation.</a:t>
            </a:r>
            <a:endParaRPr kumimoji="0" lang="en-US" altLang="zh-CN" sz="1600">
              <a:latin typeface="Tahoma" panose="020B0604030504040204" pitchFamily="34" charset="0"/>
              <a:cs typeface="Tahoma" panose="020B0604030504040204" pitchFamily="34" charset="0"/>
            </a:endParaRPr>
          </a:p>
          <a:p>
            <a:pPr eaLnBrk="1" hangingPunct="1">
              <a:spcBef>
                <a:spcPct val="0"/>
              </a:spcBef>
              <a:buFont typeface="Arial" panose="020B0604020202020204" pitchFamily="34" charset="0"/>
              <a:buNone/>
            </a:pPr>
            <a:endParaRPr kumimoji="0" lang="en-US" altLang="zh-CN" sz="1600">
              <a:solidFill>
                <a:srgbClr val="0070C0"/>
              </a:solidFill>
              <a:latin typeface="Tahoma" panose="020B0604030504040204" pitchFamily="34" charset="0"/>
              <a:cs typeface="Tahoma" panose="020B0604030504040204" pitchFamily="34" charset="0"/>
            </a:endParaRPr>
          </a:p>
          <a:p>
            <a:pPr eaLnBrk="1" hangingPunct="1">
              <a:spcBef>
                <a:spcPct val="0"/>
              </a:spcBef>
              <a:buFont typeface="Arial" panose="020B0604020202020204" pitchFamily="34" charset="0"/>
              <a:buNone/>
            </a:pPr>
            <a:r>
              <a:rPr kumimoji="0" lang="en-US" altLang="zh-CN" sz="1600">
                <a:solidFill>
                  <a:srgbClr val="0070C0"/>
                </a:solidFill>
                <a:latin typeface="Tahoma" panose="020B0604030504040204" pitchFamily="34" charset="0"/>
                <a:cs typeface="Tahoma" panose="020B0604030504040204" pitchFamily="34" charset="0"/>
              </a:rPr>
              <a:t>Founded in 1990, Jieli Publishing House is one of the leading publishers of children and young adults books in China, recognized and respected worldwide for its tradition of high publishing quality, professional team of editors, marketing and distribution for young readers.</a:t>
            </a:r>
          </a:p>
          <a:p>
            <a:pPr eaLnBrk="1" hangingPunct="1">
              <a:spcBef>
                <a:spcPct val="0"/>
              </a:spcBef>
              <a:buFont typeface="Arial" panose="020B0604020202020204" pitchFamily="34" charset="0"/>
              <a:buNone/>
            </a:pPr>
            <a:endParaRPr kumimoji="0" lang="en-US" altLang="zh-CN" sz="1600">
              <a:solidFill>
                <a:srgbClr val="0070C0"/>
              </a:solidFill>
              <a:latin typeface="Tahoma" panose="020B0604030504040204" pitchFamily="34" charset="0"/>
              <a:cs typeface="Tahoma" panose="020B0604030504040204" pitchFamily="34" charset="0"/>
            </a:endParaRPr>
          </a:p>
        </p:txBody>
      </p:sp>
      <p:pic>
        <p:nvPicPr>
          <p:cNvPr id="5123" name="Picture 2">
            <a:extLst>
              <a:ext uri="{FF2B5EF4-FFF2-40B4-BE49-F238E27FC236}">
                <a16:creationId xmlns:a16="http://schemas.microsoft.com/office/drawing/2014/main" id="{75BCA6D0-3FDC-432F-A752-F48509956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a:extLst>
              <a:ext uri="{FF2B5EF4-FFF2-40B4-BE49-F238E27FC236}">
                <a16:creationId xmlns:a16="http://schemas.microsoft.com/office/drawing/2014/main" id="{838AAC4E-6C0B-48E7-A4AF-0E9CFC58C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141287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755EDBAF-6A7B-4A5D-B734-846B141A1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0"/>
            <a:ext cx="15017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1D360037-60FA-4DEA-9694-CBC903CFF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84763"/>
            <a:ext cx="135731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B3FF10B7-E3D4-4D1F-BBC6-751D94750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5157788"/>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8" descr="C:\Documents and Settings\Administrator\Application Data\Tencent\Users\124647594\QQ\WinTemp\RichOle\K2]PBPE)XEALS[S7DZVT8TE.jpg">
            <a:extLst>
              <a:ext uri="{FF2B5EF4-FFF2-40B4-BE49-F238E27FC236}">
                <a16:creationId xmlns:a16="http://schemas.microsoft.com/office/drawing/2014/main" id="{B7D65FB3-24DB-4A63-B17D-9D3FD5A7EC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842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2" descr="阿罗系列(全7册)（全球销量超亿册,英美等21个国家和地区学前教育必选书；超富想象力的小男孩阿罗，凭借一枝彩笔，为自己画出一趟趟五彩缤纷的旅程。）">
            <a:extLst>
              <a:ext uri="{FF2B5EF4-FFF2-40B4-BE49-F238E27FC236}">
                <a16:creationId xmlns:a16="http://schemas.microsoft.com/office/drawing/2014/main" id="{8FD54D83-214B-4380-8A68-F591837009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5229225"/>
            <a:ext cx="15827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3" descr="C:\Documents and Settings\Administrator\Application Data\Tencent\Users\124647594\QQ\WinTemp\RichOle\43PDC@K)3$T$7]OO0%3J9ZV.jpg">
            <a:extLst>
              <a:ext uri="{FF2B5EF4-FFF2-40B4-BE49-F238E27FC236}">
                <a16:creationId xmlns:a16="http://schemas.microsoft.com/office/drawing/2014/main" id="{357ADD41-9973-4814-B938-6E423D12A5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565400"/>
            <a:ext cx="11874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5" descr="鸡皮疙瘩——百变闯关大探险系列第二辑（全8册）（处处有玄机，一步一惊心，一本书可以当做二十几本书来读。勇者之旅，惊险够味！）">
            <a:extLst>
              <a:ext uri="{FF2B5EF4-FFF2-40B4-BE49-F238E27FC236}">
                <a16:creationId xmlns:a16="http://schemas.microsoft.com/office/drawing/2014/main" id="{27D6733D-7560-4321-AE94-0D8EB74F07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4149725"/>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9" descr="小玻系列翻翻书（全18册，附赠双语光盘、原版宝宝手提袋）（高考英语男主播kriss录制音频，英国国宝图书，全球畅销30多年，销量突破5000万册，被译成65种语言，风靡100多个国家，中英双语对照）">
            <a:extLst>
              <a:ext uri="{FF2B5EF4-FFF2-40B4-BE49-F238E27FC236}">
                <a16:creationId xmlns:a16="http://schemas.microsoft.com/office/drawing/2014/main" id="{F80D4820-B825-499B-9280-C50C67852E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196975"/>
            <a:ext cx="11445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31" descr="鼹鼠的故事（共11册，风行全球五十余年的经典，唤醒无数“孩子”的回忆与笑声）">
            <a:extLst>
              <a:ext uri="{FF2B5EF4-FFF2-40B4-BE49-F238E27FC236}">
                <a16:creationId xmlns:a16="http://schemas.microsoft.com/office/drawing/2014/main" id="{D4245CC0-5D9E-42C9-85FF-5978F18585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7625" y="0"/>
            <a:ext cx="12588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2" descr="../Application%20Data/Tencent/Users/254185688/QQ/WinTemp/RichOle/19E@BTU(%7bZ1DG4A%252%258%5d0@G.jpg">
            <a:extLst>
              <a:ext uri="{FF2B5EF4-FFF2-40B4-BE49-F238E27FC236}">
                <a16:creationId xmlns:a16="http://schemas.microsoft.com/office/drawing/2014/main" id="{5D597F27-9BB0-4259-98A5-8B2709DFB49B}"/>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1331913" y="0"/>
            <a:ext cx="1201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3" descr="22460345-1_b">
            <a:extLst>
              <a:ext uri="{FF2B5EF4-FFF2-40B4-BE49-F238E27FC236}">
                <a16:creationId xmlns:a16="http://schemas.microsoft.com/office/drawing/2014/main" id="{DF36A5E8-04DC-408A-A359-99EA9EF2EE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32363" y="5157788"/>
            <a:ext cx="13684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4" descr="QQ图片20130726153212">
            <a:extLst>
              <a:ext uri="{FF2B5EF4-FFF2-40B4-BE49-F238E27FC236}">
                <a16:creationId xmlns:a16="http://schemas.microsoft.com/office/drawing/2014/main" id="{BEF5AF5A-2D3C-46FF-80D2-CEC79355DE5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933825"/>
            <a:ext cx="13636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5" descr="QQ图片20130726153256">
            <a:extLst>
              <a:ext uri="{FF2B5EF4-FFF2-40B4-BE49-F238E27FC236}">
                <a16:creationId xmlns:a16="http://schemas.microsoft.com/office/drawing/2014/main" id="{7796E831-DFDA-4F96-8008-56EDB93CF1A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338" y="0"/>
            <a:ext cx="11811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6" descr="~`L(Z{WNB$OO}E1%_QXHW%9">
            <a:extLst>
              <a:ext uri="{FF2B5EF4-FFF2-40B4-BE49-F238E27FC236}">
                <a16:creationId xmlns:a16="http://schemas.microsoft.com/office/drawing/2014/main" id="{471A6080-770C-4A1E-97C3-F8B05A4C21D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1413" y="5229225"/>
            <a:ext cx="1116012"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7" descr="$1TXPIWU)[Y%LI0]PZX(3(P">
            <a:extLst>
              <a:ext uri="{FF2B5EF4-FFF2-40B4-BE49-F238E27FC236}">
                <a16:creationId xmlns:a16="http://schemas.microsoft.com/office/drawing/2014/main" id="{7ACB6FEF-6482-49BE-897D-862B01A352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85113" y="2924175"/>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8" descr="D3(JXCC5LY0038M4IZ)A_VE">
            <a:extLst>
              <a:ext uri="{FF2B5EF4-FFF2-40B4-BE49-F238E27FC236}">
                <a16:creationId xmlns:a16="http://schemas.microsoft.com/office/drawing/2014/main" id="{36579945-A535-49BE-A371-2F49E359C0B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2225" y="5300663"/>
            <a:ext cx="116998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9" descr=")H{PQGIS3[69N{(2RV4~0LV">
            <a:extLst>
              <a:ext uri="{FF2B5EF4-FFF2-40B4-BE49-F238E27FC236}">
                <a16:creationId xmlns:a16="http://schemas.microsoft.com/office/drawing/2014/main" id="{E9D78B9A-651F-4A5E-86D9-B8AC23F6AD9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15238" y="5373688"/>
            <a:ext cx="15287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30" descr="8C`EASG]HKL9~894{Z6%X@M">
            <a:extLst>
              <a:ext uri="{FF2B5EF4-FFF2-40B4-BE49-F238E27FC236}">
                <a16:creationId xmlns:a16="http://schemas.microsoft.com/office/drawing/2014/main" id="{CEDC0A1F-F34A-414E-B785-52047E7CD20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19700" y="0"/>
            <a:ext cx="10255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D24DCF08-BEF9-44E4-9667-B9B2980096FB}"/>
              </a:ext>
            </a:extLst>
          </p:cNvPr>
          <p:cNvSpPr txBox="1">
            <a:spLocks noChangeArrowheads="1"/>
          </p:cNvSpPr>
          <p:nvPr/>
        </p:nvSpPr>
        <p:spPr bwMode="auto">
          <a:xfrm>
            <a:off x="571500" y="1214438"/>
            <a:ext cx="7858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400" b="1">
                <a:solidFill>
                  <a:srgbClr val="0070C0"/>
                </a:solidFill>
                <a:latin typeface="Tahoma" panose="020B0604030504040204" pitchFamily="34" charset="0"/>
                <a:cs typeface="Tahoma" panose="020B0604030504040204" pitchFamily="34" charset="0"/>
              </a:rPr>
              <a:t>Jieli  is home to many children</a:t>
            </a:r>
            <a:r>
              <a:rPr kumimoji="0" lang="en-US" altLang="en-US" sz="1400" b="1">
                <a:solidFill>
                  <a:srgbClr val="0070C0"/>
                </a:solidFill>
                <a:latin typeface="Tahoma" panose="020B0604030504040204" pitchFamily="34" charset="0"/>
                <a:cs typeface="Tahoma" panose="020B0604030504040204" pitchFamily="34" charset="0"/>
              </a:rPr>
              <a:t>’</a:t>
            </a:r>
            <a:r>
              <a:rPr kumimoji="0" lang="en-US" altLang="zh-CN" sz="1400" b="1">
                <a:solidFill>
                  <a:srgbClr val="0070C0"/>
                </a:solidFill>
                <a:latin typeface="Tahoma" panose="020B0604030504040204" pitchFamily="34" charset="0"/>
                <a:cs typeface="Tahoma" panose="020B0604030504040204" pitchFamily="34" charset="0"/>
              </a:rPr>
              <a:t>s classics and bestsellers series, including Smurf, Barbapapa, little mole, 14 Mices, My first discovery, Goosebumps, Percy Jackson, Twilight, and to some of the biggest names in children</a:t>
            </a:r>
            <a:r>
              <a:rPr kumimoji="0" lang="en-US" altLang="en-US" sz="1400" b="1">
                <a:solidFill>
                  <a:srgbClr val="0070C0"/>
                </a:solidFill>
                <a:latin typeface="Tahoma" panose="020B0604030504040204" pitchFamily="34" charset="0"/>
                <a:cs typeface="Tahoma" panose="020B0604030504040204" pitchFamily="34" charset="0"/>
              </a:rPr>
              <a:t>’</a:t>
            </a:r>
            <a:r>
              <a:rPr kumimoji="0" lang="en-US" altLang="zh-CN" sz="1400" b="1">
                <a:solidFill>
                  <a:srgbClr val="0070C0"/>
                </a:solidFill>
                <a:latin typeface="Tahoma" panose="020B0604030504040204" pitchFamily="34" charset="0"/>
                <a:cs typeface="Tahoma" panose="020B0604030504040204" pitchFamily="34" charset="0"/>
              </a:rPr>
              <a:t>s literature, including Stephenie Meyer, Peyo, R.L.Stine, Rick Riordan, David Walliams</a:t>
            </a:r>
          </a:p>
          <a:p>
            <a:pPr eaLnBrk="1" hangingPunct="1">
              <a:spcBef>
                <a:spcPct val="0"/>
              </a:spcBef>
              <a:buFont typeface="Wingdings" panose="05000000000000000000" pitchFamily="2" charset="2"/>
              <a:buChar char="l"/>
            </a:pPr>
            <a:r>
              <a:rPr kumimoji="0" lang="en-US" altLang="zh-CN" sz="1400">
                <a:solidFill>
                  <a:srgbClr val="0070C0"/>
                </a:solidFill>
                <a:latin typeface="Tahoma" panose="020B0604030504040204" pitchFamily="34" charset="0"/>
                <a:cs typeface="Tahoma" panose="020B0604030504040204" pitchFamily="34" charset="0"/>
              </a:rPr>
              <a:t>Jieli has established long-term relationship with international publishers like Scholoastic, HarperCollins, Random house, DK, Penguin, Hachette, Gallimard, Bayard, etc.</a:t>
            </a:r>
          </a:p>
          <a:p>
            <a:pPr eaLnBrk="1" hangingPunct="1">
              <a:spcBef>
                <a:spcPct val="0"/>
              </a:spcBef>
              <a:buFont typeface="Wingdings" panose="05000000000000000000" pitchFamily="2" charset="2"/>
              <a:buChar char="l"/>
            </a:pPr>
            <a:r>
              <a:rPr kumimoji="0" lang="en-US" altLang="zh-CN" sz="1400">
                <a:solidFill>
                  <a:srgbClr val="0070C0"/>
                </a:solidFill>
                <a:latin typeface="Tahoma" panose="020B0604030504040204" pitchFamily="34" charset="0"/>
                <a:cs typeface="Tahoma" panose="020B0604030504040204" pitchFamily="34" charset="0"/>
              </a:rPr>
              <a:t>Jieli aims at long-term growth of a great brand in China.</a:t>
            </a:r>
          </a:p>
        </p:txBody>
      </p:sp>
      <p:sp>
        <p:nvSpPr>
          <p:cNvPr id="6147" name="TextBox 2">
            <a:extLst>
              <a:ext uri="{FF2B5EF4-FFF2-40B4-BE49-F238E27FC236}">
                <a16:creationId xmlns:a16="http://schemas.microsoft.com/office/drawing/2014/main" id="{63B407D5-185D-4461-A2C5-714D88A20F0B}"/>
              </a:ext>
            </a:extLst>
          </p:cNvPr>
          <p:cNvSpPr txBox="1">
            <a:spLocks noChangeArrowheads="1"/>
          </p:cNvSpPr>
          <p:nvPr/>
        </p:nvSpPr>
        <p:spPr bwMode="auto">
          <a:xfrm>
            <a:off x="2357438" y="4071938"/>
            <a:ext cx="17859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400">
                <a:latin typeface="Tahoma" panose="020B0604030504040204" pitchFamily="34" charset="0"/>
                <a:cs typeface="Tahoma" panose="020B0604030504040204" pitchFamily="34" charset="0"/>
              </a:rPr>
              <a:t>Jieli has been working with DK on </a:t>
            </a:r>
            <a:r>
              <a:rPr kumimoji="0" lang="en-US" altLang="zh-CN" sz="1400" i="1">
                <a:latin typeface="Tahoma" panose="020B0604030504040204" pitchFamily="34" charset="0"/>
                <a:cs typeface="Tahoma" panose="020B0604030504040204" pitchFamily="34" charset="0"/>
              </a:rPr>
              <a:t>The Complete Book of mother &amp; babycare </a:t>
            </a:r>
            <a:r>
              <a:rPr kumimoji="0" lang="en-US" altLang="zh-CN" sz="1400">
                <a:latin typeface="Tahoma" panose="020B0604030504040204" pitchFamily="34" charset="0"/>
                <a:cs typeface="Tahoma" panose="020B0604030504040204" pitchFamily="34" charset="0"/>
              </a:rPr>
              <a:t>for </a:t>
            </a:r>
            <a:r>
              <a:rPr kumimoji="0" lang="en-US" altLang="zh-CN" sz="1400" b="1">
                <a:solidFill>
                  <a:srgbClr val="C00000"/>
                </a:solidFill>
                <a:latin typeface="Tahoma" panose="020B0604030504040204" pitchFamily="34" charset="0"/>
                <a:cs typeface="Tahoma" panose="020B0604030504040204" pitchFamily="34" charset="0"/>
              </a:rPr>
              <a:t>20</a:t>
            </a:r>
            <a:r>
              <a:rPr kumimoji="0" lang="en-US" altLang="zh-CN" sz="1400">
                <a:latin typeface="Tahoma" panose="020B0604030504040204" pitchFamily="34" charset="0"/>
                <a:cs typeface="Tahoma" panose="020B0604030504040204" pitchFamily="34" charset="0"/>
              </a:rPr>
              <a:t> </a:t>
            </a:r>
            <a:r>
              <a:rPr kumimoji="0" lang="en-US" altLang="zh-CN" sz="1400" b="1">
                <a:solidFill>
                  <a:srgbClr val="C00000"/>
                </a:solidFill>
                <a:latin typeface="Tahoma" panose="020B0604030504040204" pitchFamily="34" charset="0"/>
                <a:cs typeface="Tahoma" panose="020B0604030504040204" pitchFamily="34" charset="0"/>
              </a:rPr>
              <a:t>years</a:t>
            </a:r>
            <a:r>
              <a:rPr kumimoji="0" lang="en-US" altLang="zh-CN" sz="1400">
                <a:latin typeface="Tahoma" panose="020B0604030504040204" pitchFamily="34" charset="0"/>
                <a:cs typeface="Tahoma" panose="020B0604030504040204" pitchFamily="34" charset="0"/>
              </a:rPr>
              <a:t>.</a:t>
            </a:r>
            <a:endParaRPr kumimoji="0" lang="zh-CN" altLang="en-US" sz="1400">
              <a:latin typeface="Tahoma" panose="020B0604030504040204" pitchFamily="34" charset="0"/>
              <a:cs typeface="Tahoma" panose="020B0604030504040204" pitchFamily="34" charset="0"/>
            </a:endParaRPr>
          </a:p>
        </p:txBody>
      </p:sp>
      <p:pic>
        <p:nvPicPr>
          <p:cNvPr id="6148" name="Picture 2" descr="新一代妈妈宝宝护理大全（最新增订本）">
            <a:extLst>
              <a:ext uri="{FF2B5EF4-FFF2-40B4-BE49-F238E27FC236}">
                <a16:creationId xmlns:a16="http://schemas.microsoft.com/office/drawing/2014/main" id="{AC7EE35D-7E82-4138-BA24-FA3B49C8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25"/>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a:extLst>
              <a:ext uri="{FF2B5EF4-FFF2-40B4-BE49-F238E27FC236}">
                <a16:creationId xmlns:a16="http://schemas.microsoft.com/office/drawing/2014/main" id="{7D303849-619B-4DF3-B6D8-904D30E1F7AB}"/>
              </a:ext>
            </a:extLst>
          </p:cNvPr>
          <p:cNvSpPr txBox="1">
            <a:spLocks noChangeArrowheads="1"/>
          </p:cNvSpPr>
          <p:nvPr/>
        </p:nvSpPr>
        <p:spPr bwMode="auto">
          <a:xfrm>
            <a:off x="4926013" y="642938"/>
            <a:ext cx="421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2400" b="1">
                <a:solidFill>
                  <a:srgbClr val="C00000"/>
                </a:solidFill>
                <a:latin typeface="Tahoma" panose="020B0604030504040204" pitchFamily="34" charset="0"/>
                <a:cs typeface="Tahoma" panose="020B0604030504040204" pitchFamily="34" charset="0"/>
              </a:rPr>
              <a:t>A Book, 20 years and on…</a:t>
            </a:r>
            <a:endParaRPr kumimoji="0" lang="zh-CN" altLang="en-US" sz="2400" b="1">
              <a:solidFill>
                <a:srgbClr val="C00000"/>
              </a:solidFill>
              <a:latin typeface="Tahoma" panose="020B0604030504040204" pitchFamily="34" charset="0"/>
              <a:cs typeface="Tahoma" panose="020B0604030504040204" pitchFamily="34" charset="0"/>
            </a:endParaRPr>
          </a:p>
        </p:txBody>
      </p:sp>
      <p:pic>
        <p:nvPicPr>
          <p:cNvPr id="6150" name="Picture 25" descr="鸡皮疙瘩——百变闯关大探险系列第二辑（全8册）（处处有玄机，一步一惊心，一本书可以当做二十几本书来读。勇者之旅，惊险够味！）">
            <a:extLst>
              <a:ext uri="{FF2B5EF4-FFF2-40B4-BE49-F238E27FC236}">
                <a16:creationId xmlns:a16="http://schemas.microsoft.com/office/drawing/2014/main" id="{C33BDA5D-AF9E-48DB-A398-1B0A5DB96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4000500"/>
            <a:ext cx="192881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1" descr="鼹鼠的故事（共11册，风行全球五十余年的经典，唤醒无数“孩子”的回忆与笑声）">
            <a:extLst>
              <a:ext uri="{FF2B5EF4-FFF2-40B4-BE49-F238E27FC236}">
                <a16:creationId xmlns:a16="http://schemas.microsoft.com/office/drawing/2014/main" id="{958FF7CB-6318-4752-A604-184BA8012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4500563"/>
            <a:ext cx="21431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2">
            <a:extLst>
              <a:ext uri="{FF2B5EF4-FFF2-40B4-BE49-F238E27FC236}">
                <a16:creationId xmlns:a16="http://schemas.microsoft.com/office/drawing/2014/main" id="{660E0EF8-83AD-407F-B785-A5E4F97644A9}"/>
              </a:ext>
            </a:extLst>
          </p:cNvPr>
          <p:cNvSpPr txBox="1">
            <a:spLocks noChangeArrowheads="1"/>
          </p:cNvSpPr>
          <p:nvPr/>
        </p:nvSpPr>
        <p:spPr bwMode="auto">
          <a:xfrm>
            <a:off x="6215063" y="5786438"/>
            <a:ext cx="1428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400" b="1">
                <a:solidFill>
                  <a:srgbClr val="C00000"/>
                </a:solidFill>
                <a:latin typeface="Tahoma" panose="020B0604030504040204" pitchFamily="34" charset="0"/>
                <a:cs typeface="Tahoma" panose="020B0604030504040204" pitchFamily="34" charset="0"/>
              </a:rPr>
              <a:t>Since 2003</a:t>
            </a:r>
            <a:r>
              <a:rPr kumimoji="0" lang="en-US" altLang="zh-CN" sz="1400">
                <a:latin typeface="Tahoma" panose="020B0604030504040204" pitchFamily="34" charset="0"/>
                <a:cs typeface="Tahoma" panose="020B0604030504040204" pitchFamily="34" charset="0"/>
              </a:rPr>
              <a:t>, The Mole has sold 1.3 million copies in China.</a:t>
            </a:r>
            <a:endParaRPr kumimoji="0" lang="zh-CN" altLang="en-US" sz="1400">
              <a:latin typeface="Tahoma" panose="020B0604030504040204" pitchFamily="34" charset="0"/>
              <a:cs typeface="Tahoma" panose="020B0604030504040204" pitchFamily="34" charset="0"/>
            </a:endParaRPr>
          </a:p>
        </p:txBody>
      </p:sp>
      <p:sp>
        <p:nvSpPr>
          <p:cNvPr id="6153" name="TextBox 2">
            <a:extLst>
              <a:ext uri="{FF2B5EF4-FFF2-40B4-BE49-F238E27FC236}">
                <a16:creationId xmlns:a16="http://schemas.microsoft.com/office/drawing/2014/main" id="{AFC49A2A-4EDF-4E12-B0F6-96B1DC73BFBD}"/>
              </a:ext>
            </a:extLst>
          </p:cNvPr>
          <p:cNvSpPr txBox="1">
            <a:spLocks noChangeArrowheads="1"/>
          </p:cNvSpPr>
          <p:nvPr/>
        </p:nvSpPr>
        <p:spPr bwMode="auto">
          <a:xfrm>
            <a:off x="7164388" y="2781300"/>
            <a:ext cx="1728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400" b="1">
                <a:solidFill>
                  <a:srgbClr val="C00000"/>
                </a:solidFill>
                <a:latin typeface="Tahoma" panose="020B0604030504040204" pitchFamily="34" charset="0"/>
                <a:cs typeface="Tahoma" panose="020B0604030504040204" pitchFamily="34" charset="0"/>
              </a:rPr>
              <a:t>Since 2002, </a:t>
            </a:r>
            <a:r>
              <a:rPr kumimoji="0" lang="en-US" altLang="zh-CN" sz="1400">
                <a:latin typeface="Tahoma" panose="020B0604030504040204" pitchFamily="34" charset="0"/>
                <a:cs typeface="Tahoma" panose="020B0604030504040204" pitchFamily="34" charset="0"/>
              </a:rPr>
              <a:t>Goosebumps has sold 8.09 million copies in China.</a:t>
            </a:r>
            <a:endParaRPr kumimoji="0" lang="zh-CN" altLang="en-US" sz="1400">
              <a:latin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a:extLst>
              <a:ext uri="{FF2B5EF4-FFF2-40B4-BE49-F238E27FC236}">
                <a16:creationId xmlns:a16="http://schemas.microsoft.com/office/drawing/2014/main" id="{4A35D3DC-DAE3-415C-A497-D1685F7C3706}"/>
              </a:ext>
            </a:extLst>
          </p:cNvPr>
          <p:cNvSpPr txBox="1">
            <a:spLocks noChangeArrowheads="1"/>
          </p:cNvSpPr>
          <p:nvPr/>
        </p:nvSpPr>
        <p:spPr bwMode="auto">
          <a:xfrm>
            <a:off x="5857875" y="428625"/>
            <a:ext cx="278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zh-CN" altLang="en-US" sz="2400" b="1">
                <a:solidFill>
                  <a:srgbClr val="C00000"/>
                </a:solidFill>
                <a:latin typeface="Tahoma" panose="020B0604030504040204" pitchFamily="34" charset="0"/>
              </a:rPr>
              <a:t>Jieli's</a:t>
            </a:r>
            <a:r>
              <a:rPr kumimoji="0" lang="en-US" altLang="zh-CN" sz="2400" b="1">
                <a:solidFill>
                  <a:srgbClr val="C00000"/>
                </a:solidFill>
                <a:latin typeface="Tahoma" panose="020B0604030504040204" pitchFamily="34" charset="0"/>
                <a:cs typeface="Tahoma" panose="020B0604030504040204" pitchFamily="34" charset="0"/>
              </a:rPr>
              <a:t> Bestsellers</a:t>
            </a:r>
            <a:endParaRPr kumimoji="0" lang="zh-CN" altLang="en-US" sz="2400" b="1">
              <a:solidFill>
                <a:srgbClr val="C00000"/>
              </a:solidFill>
              <a:latin typeface="Tahoma" panose="020B0604030504040204" pitchFamily="34" charset="0"/>
              <a:cs typeface="Tahoma" panose="020B0604030504040204" pitchFamily="34" charset="0"/>
            </a:endParaRPr>
          </a:p>
        </p:txBody>
      </p:sp>
      <p:pic>
        <p:nvPicPr>
          <p:cNvPr id="7171" name="Picture 7">
            <a:extLst>
              <a:ext uri="{FF2B5EF4-FFF2-40B4-BE49-F238E27FC236}">
                <a16:creationId xmlns:a16="http://schemas.microsoft.com/office/drawing/2014/main" id="{B3CE3AB6-3B07-4C9C-AF77-4FC7BA496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38608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a:extLst>
              <a:ext uri="{FF2B5EF4-FFF2-40B4-BE49-F238E27FC236}">
                <a16:creationId xmlns:a16="http://schemas.microsoft.com/office/drawing/2014/main" id="{BB7F9D00-73FD-467C-8A57-24239DFFEC4E}"/>
              </a:ext>
            </a:extLst>
          </p:cNvPr>
          <p:cNvSpPr txBox="1">
            <a:spLocks noChangeArrowheads="1"/>
          </p:cNvSpPr>
          <p:nvPr/>
        </p:nvSpPr>
        <p:spPr bwMode="auto">
          <a:xfrm>
            <a:off x="7715250" y="5445125"/>
            <a:ext cx="1285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Twilight has sold 3.6 million copies in China.</a:t>
            </a:r>
            <a:endParaRPr kumimoji="0" lang="zh-CN" altLang="en-US" sz="1100">
              <a:latin typeface="Tahoma" panose="020B0604030504040204" pitchFamily="34" charset="0"/>
              <a:cs typeface="Tahoma" panose="020B0604030504040204" pitchFamily="34" charset="0"/>
            </a:endParaRPr>
          </a:p>
        </p:txBody>
      </p:sp>
      <p:pic>
        <p:nvPicPr>
          <p:cNvPr id="7173" name="Picture 5">
            <a:extLst>
              <a:ext uri="{FF2B5EF4-FFF2-40B4-BE49-F238E27FC236}">
                <a16:creationId xmlns:a16="http://schemas.microsoft.com/office/drawing/2014/main" id="{ECCB6C76-4262-4097-A4FC-836B41C78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00025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a:extLst>
              <a:ext uri="{FF2B5EF4-FFF2-40B4-BE49-F238E27FC236}">
                <a16:creationId xmlns:a16="http://schemas.microsoft.com/office/drawing/2014/main" id="{FA812AF3-5505-459B-A5C1-48AE29369820}"/>
              </a:ext>
            </a:extLst>
          </p:cNvPr>
          <p:cNvSpPr txBox="1">
            <a:spLocks noChangeArrowheads="1"/>
          </p:cNvSpPr>
          <p:nvPr/>
        </p:nvSpPr>
        <p:spPr bwMode="auto">
          <a:xfrm>
            <a:off x="4000500" y="3571875"/>
            <a:ext cx="13573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Barbapapa has sold 2.26 million copies in China.</a:t>
            </a:r>
            <a:endParaRPr kumimoji="0" lang="zh-CN" altLang="en-US" sz="1100">
              <a:latin typeface="Tahoma" panose="020B0604030504040204" pitchFamily="34" charset="0"/>
              <a:cs typeface="Tahoma" panose="020B0604030504040204" pitchFamily="34" charset="0"/>
            </a:endParaRPr>
          </a:p>
        </p:txBody>
      </p:sp>
      <p:pic>
        <p:nvPicPr>
          <p:cNvPr id="7175" name="Picture 8">
            <a:extLst>
              <a:ext uri="{FF2B5EF4-FFF2-40B4-BE49-F238E27FC236}">
                <a16:creationId xmlns:a16="http://schemas.microsoft.com/office/drawing/2014/main" id="{F4FEC0BC-9A3F-411D-BA0A-1A248F8B0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714875"/>
            <a:ext cx="150018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2">
            <a:extLst>
              <a:ext uri="{FF2B5EF4-FFF2-40B4-BE49-F238E27FC236}">
                <a16:creationId xmlns:a16="http://schemas.microsoft.com/office/drawing/2014/main" id="{19435C91-68D9-461A-A21C-5DECE852EDB4}"/>
              </a:ext>
            </a:extLst>
          </p:cNvPr>
          <p:cNvSpPr txBox="1">
            <a:spLocks noChangeArrowheads="1"/>
          </p:cNvSpPr>
          <p:nvPr/>
        </p:nvSpPr>
        <p:spPr bwMode="auto">
          <a:xfrm>
            <a:off x="1785938" y="5143500"/>
            <a:ext cx="1285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I Spy has sold 4.16 million copies in China.</a:t>
            </a:r>
            <a:endParaRPr kumimoji="0" lang="zh-CN" altLang="en-US" sz="1100">
              <a:latin typeface="Tahoma" panose="020B0604030504040204" pitchFamily="34" charset="0"/>
              <a:cs typeface="Tahoma" panose="020B0604030504040204" pitchFamily="34" charset="0"/>
            </a:endParaRPr>
          </a:p>
        </p:txBody>
      </p:sp>
      <p:pic>
        <p:nvPicPr>
          <p:cNvPr id="7177" name="Picture 18" descr="C:\Documents and Settings\Administrator\Application Data\Tencent\Users\124647594\QQ\WinTemp\RichOle\K2]PBPE)XEALS[S7DZVT8TE.jpg">
            <a:extLst>
              <a:ext uri="{FF2B5EF4-FFF2-40B4-BE49-F238E27FC236}">
                <a16:creationId xmlns:a16="http://schemas.microsoft.com/office/drawing/2014/main" id="{7B05FF2F-2577-4FC0-93EE-A3AE225A3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1643063"/>
            <a:ext cx="13652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矩形 9">
            <a:extLst>
              <a:ext uri="{FF2B5EF4-FFF2-40B4-BE49-F238E27FC236}">
                <a16:creationId xmlns:a16="http://schemas.microsoft.com/office/drawing/2014/main" id="{D9344882-D68E-4DB3-B67A-4EA9218EFFF9}"/>
              </a:ext>
            </a:extLst>
          </p:cNvPr>
          <p:cNvSpPr>
            <a:spLocks noChangeArrowheads="1"/>
          </p:cNvSpPr>
          <p:nvPr/>
        </p:nvSpPr>
        <p:spPr bwMode="auto">
          <a:xfrm>
            <a:off x="7358063" y="3214688"/>
            <a:ext cx="17859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The Smurf has sold 2.18 million copies in China.</a:t>
            </a:r>
            <a:endParaRPr kumimoji="0" lang="zh-CN" altLang="en-US" sz="1100">
              <a:latin typeface="Tahoma" panose="020B0604030504040204" pitchFamily="34" charset="0"/>
              <a:cs typeface="Tahoma" panose="020B0604030504040204" pitchFamily="34" charset="0"/>
            </a:endParaRPr>
          </a:p>
        </p:txBody>
      </p:sp>
      <p:pic>
        <p:nvPicPr>
          <p:cNvPr id="7179" name="Picture 2" descr="萤窗小语(全新珍藏)（经典畅销四十年，影响三代人的枕边书；励志大师刘墉最值得珍藏的作品；刘墉绝美签章传世名画打造全新精美装帧；500条箴言点亮人生，为都市人传递正能量）">
            <a:extLst>
              <a:ext uri="{FF2B5EF4-FFF2-40B4-BE49-F238E27FC236}">
                <a16:creationId xmlns:a16="http://schemas.microsoft.com/office/drawing/2014/main" id="{F3C30ED1-2D1B-4D04-8394-A2054C7E2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45815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4" descr="人生百忌（全两册）（畅销千万册，影响数代青年，生活哲学家刘墉最新力作；人生小贴士，职场护身符，比杜拉拉更直白更睿智的职场点拨）">
            <a:extLst>
              <a:ext uri="{FF2B5EF4-FFF2-40B4-BE49-F238E27FC236}">
                <a16:creationId xmlns:a16="http://schemas.microsoft.com/office/drawing/2014/main" id="{CC044AF1-D534-4B33-8168-D8B151116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75" y="45815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9" descr="小玻系列翻翻书（全18册，附赠双语光盘、原版宝宝手提袋）（高考英语男主播kriss录制音频，英国国宝图书，全球畅销30多年，销量突破5000万册，被译成65种语言，风靡100多个国家，中英双语对照）">
            <a:extLst>
              <a:ext uri="{FF2B5EF4-FFF2-40B4-BE49-F238E27FC236}">
                <a16:creationId xmlns:a16="http://schemas.microsoft.com/office/drawing/2014/main" id="{50D57DCE-5E90-423F-BCD9-4B3E52E456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264318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2">
            <a:extLst>
              <a:ext uri="{FF2B5EF4-FFF2-40B4-BE49-F238E27FC236}">
                <a16:creationId xmlns:a16="http://schemas.microsoft.com/office/drawing/2014/main" id="{D689152E-BEB7-4706-BAE5-EB81C768F1A1}"/>
              </a:ext>
            </a:extLst>
          </p:cNvPr>
          <p:cNvSpPr txBox="1">
            <a:spLocks noChangeArrowheads="1"/>
          </p:cNvSpPr>
          <p:nvPr/>
        </p:nvSpPr>
        <p:spPr bwMode="auto">
          <a:xfrm>
            <a:off x="1428750" y="3929063"/>
            <a:ext cx="1571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Spot has 1 million copies in print in China.</a:t>
            </a:r>
            <a:endParaRPr kumimoji="0" lang="zh-CN" altLang="en-US" sz="1100">
              <a:latin typeface="Tahoma" panose="020B0604030504040204" pitchFamily="34" charset="0"/>
              <a:cs typeface="Tahoma" panose="020B0604030504040204" pitchFamily="34" charset="0"/>
            </a:endParaRPr>
          </a:p>
        </p:txBody>
      </p:sp>
      <p:sp>
        <p:nvSpPr>
          <p:cNvPr id="7183" name="TextBox 2">
            <a:extLst>
              <a:ext uri="{FF2B5EF4-FFF2-40B4-BE49-F238E27FC236}">
                <a16:creationId xmlns:a16="http://schemas.microsoft.com/office/drawing/2014/main" id="{50A56121-EB42-48AD-BC72-A2BD0B39F06B}"/>
              </a:ext>
            </a:extLst>
          </p:cNvPr>
          <p:cNvSpPr txBox="1">
            <a:spLocks noChangeArrowheads="1"/>
          </p:cNvSpPr>
          <p:nvPr/>
        </p:nvSpPr>
        <p:spPr bwMode="auto">
          <a:xfrm>
            <a:off x="3419475" y="6072188"/>
            <a:ext cx="15716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Liu Yong</a:t>
            </a:r>
            <a:r>
              <a:rPr kumimoji="0" lang="en-US" altLang="en-US" sz="1100">
                <a:latin typeface="Tahoma" panose="020B0604030504040204" pitchFamily="34" charset="0"/>
                <a:cs typeface="Tahoma" panose="020B0604030504040204" pitchFamily="34" charset="0"/>
              </a:rPr>
              <a:t>’</a:t>
            </a:r>
            <a:r>
              <a:rPr kumimoji="0" lang="en-US" altLang="zh-CN" sz="1100">
                <a:latin typeface="Tahoma" panose="020B0604030504040204" pitchFamily="34" charset="0"/>
                <a:cs typeface="Tahoma" panose="020B0604030504040204" pitchFamily="34" charset="0"/>
              </a:rPr>
              <a:t>s books has 6.4 million copies in print in China.</a:t>
            </a:r>
            <a:endParaRPr kumimoji="0" lang="zh-CN" altLang="en-US" sz="1100">
              <a:latin typeface="Tahoma" panose="020B0604030504040204" pitchFamily="34" charset="0"/>
              <a:cs typeface="Tahoma" panose="020B0604030504040204" pitchFamily="34" charset="0"/>
            </a:endParaRPr>
          </a:p>
        </p:txBody>
      </p:sp>
      <p:pic>
        <p:nvPicPr>
          <p:cNvPr id="7184" name="Picture 6" descr="第一次发现丛书手电筒系列（全20册，神奇胶片书+纸质互动手电筒，国际一流儿童科普胶片书！全世界售出5000万册，畅销国际20年，被翻译为28种语言！）">
            <a:extLst>
              <a:ext uri="{FF2B5EF4-FFF2-40B4-BE49-F238E27FC236}">
                <a16:creationId xmlns:a16="http://schemas.microsoft.com/office/drawing/2014/main" id="{A810C7A7-37F9-4730-82A6-189A69A7CA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矩形 17">
            <a:extLst>
              <a:ext uri="{FF2B5EF4-FFF2-40B4-BE49-F238E27FC236}">
                <a16:creationId xmlns:a16="http://schemas.microsoft.com/office/drawing/2014/main" id="{B2AA45A1-612D-4BCD-B4CC-D5F28B76BBE1}"/>
              </a:ext>
            </a:extLst>
          </p:cNvPr>
          <p:cNvSpPr>
            <a:spLocks noChangeArrowheads="1"/>
          </p:cNvSpPr>
          <p:nvPr/>
        </p:nvSpPr>
        <p:spPr bwMode="auto">
          <a:xfrm>
            <a:off x="2500313" y="1285875"/>
            <a:ext cx="235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latin typeface="Tahoma" panose="020B0604030504040204" pitchFamily="34" charset="0"/>
                <a:cs typeface="Tahoma" panose="020B0604030504040204" pitchFamily="34" charset="0"/>
              </a:rPr>
              <a:t>My First Discoveries has 4.15 million copies in print in China.</a:t>
            </a:r>
            <a:endParaRPr kumimoji="0" lang="zh-CN" altLang="en-US" sz="1200">
              <a:latin typeface="Tahoma" panose="020B0604030504040204" pitchFamily="34" charset="0"/>
              <a:cs typeface="Tahoma" panose="020B0604030504040204" pitchFamily="34" charset="0"/>
            </a:endParaRPr>
          </a:p>
        </p:txBody>
      </p:sp>
      <p:pic>
        <p:nvPicPr>
          <p:cNvPr id="7186" name="Picture 8" descr="怪物大师系列（第一辑全4册）（畅销百万“查理九世”作者最新力作，首套专为少年儿童量身定制的原创冒险成长小说。赠超值沪江英语学习卡、淘米网大礼包、智力卡牌，提升创造力、想象力、团队力。）">
            <a:extLst>
              <a:ext uri="{FF2B5EF4-FFF2-40B4-BE49-F238E27FC236}">
                <a16:creationId xmlns:a16="http://schemas.microsoft.com/office/drawing/2014/main" id="{FBC67C6E-C8E8-47B5-A67C-51EE3302F3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178593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TextBox 2">
            <a:extLst>
              <a:ext uri="{FF2B5EF4-FFF2-40B4-BE49-F238E27FC236}">
                <a16:creationId xmlns:a16="http://schemas.microsoft.com/office/drawing/2014/main" id="{8ECD30FE-E39D-47EA-93DE-C1F58D802EF0}"/>
              </a:ext>
            </a:extLst>
          </p:cNvPr>
          <p:cNvSpPr txBox="1">
            <a:spLocks noChangeArrowheads="1"/>
          </p:cNvSpPr>
          <p:nvPr/>
        </p:nvSpPr>
        <p:spPr bwMode="auto">
          <a:xfrm>
            <a:off x="5786438" y="3571875"/>
            <a:ext cx="13573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100">
                <a:latin typeface="Tahoma" panose="020B0604030504040204" pitchFamily="34" charset="0"/>
                <a:cs typeface="Tahoma" panose="020B0604030504040204" pitchFamily="34" charset="0"/>
              </a:rPr>
              <a:t>Monster Master has sold 3.8 million copies in China.</a:t>
            </a:r>
            <a:endParaRPr kumimoji="0" lang="zh-CN" altLang="en-US" sz="1100">
              <a:latin typeface="Tahoma" panose="020B0604030504040204" pitchFamily="34" charset="0"/>
              <a:cs typeface="Tahoma" panose="020B0604030504040204" pitchFamily="34" charset="0"/>
            </a:endParaRPr>
          </a:p>
        </p:txBody>
      </p:sp>
      <p:pic>
        <p:nvPicPr>
          <p:cNvPr id="7188" name="Picture 20" descr="01-1">
            <a:extLst>
              <a:ext uri="{FF2B5EF4-FFF2-40B4-BE49-F238E27FC236}">
                <a16:creationId xmlns:a16="http://schemas.microsoft.com/office/drawing/2014/main" id="{2DF7F0A4-7E61-45AC-AB39-45E83E3C42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4437063"/>
            <a:ext cx="19431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21">
            <a:extLst>
              <a:ext uri="{FF2B5EF4-FFF2-40B4-BE49-F238E27FC236}">
                <a16:creationId xmlns:a16="http://schemas.microsoft.com/office/drawing/2014/main" id="{6D72D63D-F3A0-4879-8C3C-E63F59644DCC}"/>
              </a:ext>
            </a:extLst>
          </p:cNvPr>
          <p:cNvSpPr>
            <a:spLocks noChangeArrowheads="1"/>
          </p:cNvSpPr>
          <p:nvPr/>
        </p:nvSpPr>
        <p:spPr bwMode="auto">
          <a:xfrm>
            <a:off x="5795963" y="6021388"/>
            <a:ext cx="1512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latin typeface="Arial" panose="020B0604020202020204" pitchFamily="34" charset="0"/>
              </a:rPr>
              <a:t>Fourteen Mice has sold 1.41 million copies in print in China.</a:t>
            </a:r>
            <a:endParaRPr kumimoji="0" lang="zh-CN" altLang="en-US" sz="12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接力新大楼内景2">
            <a:extLst>
              <a:ext uri="{FF2B5EF4-FFF2-40B4-BE49-F238E27FC236}">
                <a16:creationId xmlns:a16="http://schemas.microsoft.com/office/drawing/2014/main" id="{7062D2F0-D3C8-4DE1-BB84-0A8E06073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57563"/>
            <a:ext cx="381635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接力新办公大楼">
            <a:extLst>
              <a:ext uri="{FF2B5EF4-FFF2-40B4-BE49-F238E27FC236}">
                <a16:creationId xmlns:a16="http://schemas.microsoft.com/office/drawing/2014/main" id="{42164756-D196-4767-B545-D0018DA0C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671763"/>
            <a:ext cx="396081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a:extLst>
              <a:ext uri="{FF2B5EF4-FFF2-40B4-BE49-F238E27FC236}">
                <a16:creationId xmlns:a16="http://schemas.microsoft.com/office/drawing/2014/main" id="{94D3E451-8D8D-444B-843A-03750B134F6F}"/>
              </a:ext>
            </a:extLst>
          </p:cNvPr>
          <p:cNvSpPr>
            <a:spLocks noChangeArrowheads="1"/>
          </p:cNvSpPr>
          <p:nvPr/>
        </p:nvSpPr>
        <p:spPr bwMode="auto">
          <a:xfrm>
            <a:off x="6084888" y="5661025"/>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800">
                <a:latin typeface="Arial" panose="020B0604020202020204" pitchFamily="34" charset="0"/>
                <a:ea typeface="SimHei" panose="02010609060101010101" pitchFamily="49" charset="-122"/>
              </a:rPr>
              <a:t>Headquarters of Jieli</a:t>
            </a:r>
          </a:p>
        </p:txBody>
      </p:sp>
      <p:sp>
        <p:nvSpPr>
          <p:cNvPr id="8197" name="Rectangle 6">
            <a:extLst>
              <a:ext uri="{FF2B5EF4-FFF2-40B4-BE49-F238E27FC236}">
                <a16:creationId xmlns:a16="http://schemas.microsoft.com/office/drawing/2014/main" id="{BE600251-4F4D-4A03-86F2-8CA9E6AF18B1}"/>
              </a:ext>
            </a:extLst>
          </p:cNvPr>
          <p:cNvSpPr>
            <a:spLocks noChangeArrowheads="1"/>
          </p:cNvSpPr>
          <p:nvPr/>
        </p:nvSpPr>
        <p:spPr bwMode="auto">
          <a:xfrm>
            <a:off x="5003800" y="1628775"/>
            <a:ext cx="352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800">
                <a:latin typeface="Arial" panose="020B0604020202020204" pitchFamily="34" charset="0"/>
                <a:ea typeface="SimHei" panose="02010609060101010101" pitchFamily="49" charset="-122"/>
              </a:rPr>
              <a:t>Guangxi</a:t>
            </a:r>
            <a:r>
              <a:rPr kumimoji="0" lang="zh-CN" altLang="en-US" sz="1800">
                <a:latin typeface="Arial" panose="020B0604020202020204" pitchFamily="34" charset="0"/>
                <a:ea typeface="SimHei" panose="02010609060101010101" pitchFamily="49" charset="-122"/>
              </a:rPr>
              <a:t> </a:t>
            </a:r>
            <a:r>
              <a:rPr kumimoji="0" lang="en-US" altLang="zh-CN" sz="1800">
                <a:latin typeface="Arial" panose="020B0604020202020204" pitchFamily="34" charset="0"/>
                <a:ea typeface="SimHei" panose="02010609060101010101" pitchFamily="49" charset="-122"/>
              </a:rPr>
              <a:t>Provence’s</a:t>
            </a:r>
            <a:r>
              <a:rPr kumimoji="0" lang="zh-CN" altLang="en-US" sz="1800">
                <a:latin typeface="Arial" panose="020B0604020202020204" pitchFamily="34" charset="0"/>
                <a:ea typeface="SimHei" panose="02010609060101010101" pitchFamily="49" charset="-122"/>
              </a:rPr>
              <a:t>  </a:t>
            </a:r>
            <a:r>
              <a:rPr kumimoji="0" lang="en-US" altLang="zh-CN" sz="1800">
                <a:latin typeface="Arial" panose="020B0604020202020204" pitchFamily="34" charset="0"/>
                <a:ea typeface="SimHei" panose="02010609060101010101" pitchFamily="49" charset="-122"/>
              </a:rPr>
              <a:t>scene</a:t>
            </a:r>
            <a:r>
              <a:rPr kumimoji="0" lang="zh-CN" altLang="en-US" sz="1800">
                <a:latin typeface="Arial" panose="020B0604020202020204" pitchFamily="34" charset="0"/>
                <a:ea typeface="SimHei" panose="02010609060101010101" pitchFamily="49" charset="-122"/>
              </a:rPr>
              <a:t> </a:t>
            </a:r>
            <a:r>
              <a:rPr kumimoji="0" lang="en-US" altLang="zh-CN" sz="1800">
                <a:latin typeface="Arial" panose="020B0604020202020204" pitchFamily="34" charset="0"/>
                <a:ea typeface="SimHei" panose="02010609060101010101" pitchFamily="49" charset="-122"/>
              </a:rPr>
              <a:t> </a:t>
            </a:r>
            <a:r>
              <a:rPr kumimoji="0" lang="zh-CN" altLang="en-US" sz="1800">
                <a:latin typeface="Arial" panose="020B0604020202020204" pitchFamily="34" charset="0"/>
                <a:ea typeface="SimHei" panose="02010609060101010101" pitchFamily="49" charset="-122"/>
              </a:rPr>
              <a:t> </a:t>
            </a:r>
            <a:endParaRPr kumimoji="0" lang="en-US" altLang="zh-CN" sz="1800">
              <a:latin typeface="Arial" panose="020B0604020202020204" pitchFamily="34" charset="0"/>
              <a:ea typeface="SimHei" panose="02010609060101010101" pitchFamily="49" charset="-122"/>
            </a:endParaRPr>
          </a:p>
        </p:txBody>
      </p:sp>
      <p:pic>
        <p:nvPicPr>
          <p:cNvPr id="8198" name="图片 1">
            <a:extLst>
              <a:ext uri="{FF2B5EF4-FFF2-40B4-BE49-F238E27FC236}">
                <a16:creationId xmlns:a16="http://schemas.microsoft.com/office/drawing/2014/main" id="{C13795C4-0B9B-4936-9388-4893324E79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638"/>
            <a:ext cx="4537075"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16">
            <a:extLst>
              <a:ext uri="{FF2B5EF4-FFF2-40B4-BE49-F238E27FC236}">
                <a16:creationId xmlns:a16="http://schemas.microsoft.com/office/drawing/2014/main" id="{BE00E132-2FF6-44C9-86DE-E989D8FC7B91}"/>
              </a:ext>
            </a:extLst>
          </p:cNvPr>
          <p:cNvGrpSpPr>
            <a:grpSpLocks noChangeAspect="1"/>
          </p:cNvGrpSpPr>
          <p:nvPr/>
        </p:nvGrpSpPr>
        <p:grpSpPr bwMode="auto">
          <a:xfrm>
            <a:off x="2571750" y="4071938"/>
            <a:ext cx="1785938" cy="1550987"/>
            <a:chOff x="0" y="0"/>
            <a:chExt cx="2019381" cy="1836378"/>
          </a:xfrm>
        </p:grpSpPr>
        <p:pic>
          <p:nvPicPr>
            <p:cNvPr id="9237" name="Picture 6" descr="小规模荡气回肠">
              <a:extLst>
                <a:ext uri="{FF2B5EF4-FFF2-40B4-BE49-F238E27FC236}">
                  <a16:creationId xmlns:a16="http://schemas.microsoft.com/office/drawing/2014/main" id="{96D9F567-160A-451A-8191-96B689046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2942" cy="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8" descr="习惯性八卦">
              <a:extLst>
                <a:ext uri="{FF2B5EF4-FFF2-40B4-BE49-F238E27FC236}">
                  <a16:creationId xmlns:a16="http://schemas.microsoft.com/office/drawing/2014/main" id="{3AF7D905-6486-4C93-9DF8-0693F4553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0" y="0"/>
              <a:ext cx="642942" cy="89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10" descr="你走神儿不如我走神儿">
              <a:extLst>
                <a:ext uri="{FF2B5EF4-FFF2-40B4-BE49-F238E27FC236}">
                  <a16:creationId xmlns:a16="http://schemas.microsoft.com/office/drawing/2014/main" id="{1CF15A0C-6ACD-4339-891B-C6A190DC9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22" y="0"/>
              <a:ext cx="642942" cy="89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12" descr="非常猎艳">
              <a:extLst>
                <a:ext uri="{FF2B5EF4-FFF2-40B4-BE49-F238E27FC236}">
                  <a16:creationId xmlns:a16="http://schemas.microsoft.com/office/drawing/2014/main" id="{693261CA-B880-4F8D-9E2D-F55D73343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0" y="928693"/>
              <a:ext cx="627832"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14" descr="冒犯之美">
              <a:extLst>
                <a:ext uri="{FF2B5EF4-FFF2-40B4-BE49-F238E27FC236}">
                  <a16:creationId xmlns:a16="http://schemas.microsoft.com/office/drawing/2014/main" id="{DFCE1D07-2620-40F6-B370-51F5FCD27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22" y="928694"/>
              <a:ext cx="662059" cy="9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16" descr="年代剧内心戏">
              <a:extLst>
                <a:ext uri="{FF2B5EF4-FFF2-40B4-BE49-F238E27FC236}">
                  <a16:creationId xmlns:a16="http://schemas.microsoft.com/office/drawing/2014/main" id="{33AB4772-59F3-4BE5-96B4-AA59C7F22E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28694"/>
              <a:ext cx="642942"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组合 15">
            <a:extLst>
              <a:ext uri="{FF2B5EF4-FFF2-40B4-BE49-F238E27FC236}">
                <a16:creationId xmlns:a16="http://schemas.microsoft.com/office/drawing/2014/main" id="{A2F88FC0-2184-4A35-991E-6BD81D719EAF}"/>
              </a:ext>
            </a:extLst>
          </p:cNvPr>
          <p:cNvGrpSpPr>
            <a:grpSpLocks noChangeAspect="1"/>
          </p:cNvGrpSpPr>
          <p:nvPr/>
        </p:nvGrpSpPr>
        <p:grpSpPr bwMode="auto">
          <a:xfrm>
            <a:off x="214313" y="4214813"/>
            <a:ext cx="2071687" cy="1481137"/>
            <a:chOff x="0" y="0"/>
            <a:chExt cx="2571768" cy="1909766"/>
          </a:xfrm>
        </p:grpSpPr>
        <p:pic>
          <p:nvPicPr>
            <p:cNvPr id="9231" name="Picture 18" descr="植物大战僵尸武器秘密故事2">
              <a:extLst>
                <a:ext uri="{FF2B5EF4-FFF2-40B4-BE49-F238E27FC236}">
                  <a16:creationId xmlns:a16="http://schemas.microsoft.com/office/drawing/2014/main" id="{E1EE6282-B1D4-46D8-A25F-98A0174EAF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1438"/>
              <a:ext cx="878679" cy="85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0" descr="白冰卷-爱心巧克力 梦幻泡泡糖（全套8册）">
              <a:extLst>
                <a:ext uri="{FF2B5EF4-FFF2-40B4-BE49-F238E27FC236}">
                  <a16:creationId xmlns:a16="http://schemas.microsoft.com/office/drawing/2014/main" id="{285D817B-1F5D-4B1C-A034-CE3FA02208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388" y="857256"/>
              <a:ext cx="704044"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2" descr="生日快乐巴布/巴布工程师图画书">
              <a:extLst>
                <a:ext uri="{FF2B5EF4-FFF2-40B4-BE49-F238E27FC236}">
                  <a16:creationId xmlns:a16="http://schemas.microsoft.com/office/drawing/2014/main" id="{D98DF70E-DF28-41D9-AF4F-01715D7CC1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694" y="71438"/>
              <a:ext cx="873937" cy="86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4" descr="巴布工程师图画书">
              <a:extLst>
                <a:ext uri="{FF2B5EF4-FFF2-40B4-BE49-F238E27FC236}">
                  <a16:creationId xmlns:a16="http://schemas.microsoft.com/office/drawing/2014/main" id="{BB1A110E-687C-4F84-9600-0054B602DB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694" y="1071570"/>
              <a:ext cx="801909" cy="7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6" descr="吃黑夜的大象">
              <a:extLst>
                <a:ext uri="{FF2B5EF4-FFF2-40B4-BE49-F238E27FC236}">
                  <a16:creationId xmlns:a16="http://schemas.microsoft.com/office/drawing/2014/main" id="{B150C625-5086-480D-A6FA-6ECB709576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928694"/>
              <a:ext cx="674487" cy="94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8" descr="狐狸鸟">
              <a:extLst>
                <a:ext uri="{FF2B5EF4-FFF2-40B4-BE49-F238E27FC236}">
                  <a16:creationId xmlns:a16="http://schemas.microsoft.com/office/drawing/2014/main" id="{EEEE0405-034F-4F7D-8865-20F6E9B938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7388" y="0"/>
              <a:ext cx="714380" cy="8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矩形 18">
            <a:extLst>
              <a:ext uri="{FF2B5EF4-FFF2-40B4-BE49-F238E27FC236}">
                <a16:creationId xmlns:a16="http://schemas.microsoft.com/office/drawing/2014/main" id="{AFA4C023-D4BC-4DAE-867D-312BBEBC2A36}"/>
              </a:ext>
            </a:extLst>
          </p:cNvPr>
          <p:cNvSpPr>
            <a:spLocks noChangeArrowheads="1"/>
          </p:cNvSpPr>
          <p:nvPr/>
        </p:nvSpPr>
        <p:spPr bwMode="auto">
          <a:xfrm>
            <a:off x="214313" y="2857500"/>
            <a:ext cx="22145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Editor-in-chief of Jieli Publishing House, respected publisher, bestselling author, winner of multiple prizes, member of the children</a:t>
            </a:r>
            <a:r>
              <a:rPr kumimoji="0" lang="en-US" altLang="en-US" sz="1200">
                <a:solidFill>
                  <a:srgbClr val="0070C0"/>
                </a:solidFill>
                <a:latin typeface="Tahoma" panose="020B0604030504040204" pitchFamily="34" charset="0"/>
                <a:cs typeface="Tahoma" panose="020B0604030504040204" pitchFamily="34" charset="0"/>
              </a:rPr>
              <a:t>’</a:t>
            </a:r>
            <a:r>
              <a:rPr kumimoji="0" lang="en-US" altLang="zh-CN" sz="1200">
                <a:solidFill>
                  <a:srgbClr val="0070C0"/>
                </a:solidFill>
                <a:latin typeface="Tahoma" panose="020B0604030504040204" pitchFamily="34" charset="0"/>
                <a:cs typeface="Tahoma" panose="020B0604030504040204" pitchFamily="34" charset="0"/>
              </a:rPr>
              <a:t>s literature committee, Chinese writers</a:t>
            </a:r>
            <a:r>
              <a:rPr kumimoji="0" lang="en-US" altLang="en-US" sz="1200">
                <a:solidFill>
                  <a:srgbClr val="0070C0"/>
                </a:solidFill>
                <a:latin typeface="Tahoma" panose="020B0604030504040204" pitchFamily="34" charset="0"/>
                <a:cs typeface="Tahoma" panose="020B0604030504040204" pitchFamily="34" charset="0"/>
              </a:rPr>
              <a:t>’</a:t>
            </a:r>
            <a:r>
              <a:rPr kumimoji="0" lang="en-US" altLang="zh-CN" sz="1200">
                <a:solidFill>
                  <a:srgbClr val="0070C0"/>
                </a:solidFill>
                <a:latin typeface="Tahoma" panose="020B0604030504040204" pitchFamily="34" charset="0"/>
                <a:cs typeface="Tahoma" panose="020B0604030504040204" pitchFamily="34" charset="0"/>
              </a:rPr>
              <a:t> association.</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9221" name="矩形 19">
            <a:extLst>
              <a:ext uri="{FF2B5EF4-FFF2-40B4-BE49-F238E27FC236}">
                <a16:creationId xmlns:a16="http://schemas.microsoft.com/office/drawing/2014/main" id="{BAD677B0-1AA4-4931-89D3-F9108EDF8C04}"/>
              </a:ext>
            </a:extLst>
          </p:cNvPr>
          <p:cNvSpPr>
            <a:spLocks noChangeArrowheads="1"/>
          </p:cNvSpPr>
          <p:nvPr/>
        </p:nvSpPr>
        <p:spPr bwMode="auto">
          <a:xfrm>
            <a:off x="2500313" y="3000375"/>
            <a:ext cx="2143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200">
                <a:solidFill>
                  <a:srgbClr val="0070C0"/>
                </a:solidFill>
                <a:latin typeface="Tahoma" panose="020B0604030504040204" pitchFamily="34" charset="0"/>
                <a:cs typeface="Tahoma" panose="020B0604030504040204" pitchFamily="34" charset="0"/>
              </a:rPr>
              <a:t>Vice Editor-in-chief of Jieli Publishing House, publisher, acclaimed author and "words collector</a:t>
            </a:r>
            <a:r>
              <a:rPr kumimoji="0" lang="en-US" altLang="en-US" sz="1200">
                <a:solidFill>
                  <a:srgbClr val="0070C0"/>
                </a:solidFill>
                <a:latin typeface="Tahoma" panose="020B0604030504040204" pitchFamily="34" charset="0"/>
                <a:cs typeface="Tahoma" panose="020B0604030504040204" pitchFamily="34" charset="0"/>
              </a:rPr>
              <a:t>“</a:t>
            </a:r>
            <a:r>
              <a:rPr kumimoji="0" lang="en-US" altLang="zh-CN" sz="1200">
                <a:solidFill>
                  <a:srgbClr val="0070C0"/>
                </a:solidFill>
                <a:latin typeface="Tahoma" panose="020B0604030504040204" pitchFamily="34" charset="0"/>
                <a:cs typeface="Tahoma" panose="020B0604030504040204" pitchFamily="34" charset="0"/>
              </a:rPr>
              <a:t>.</a:t>
            </a:r>
            <a:endParaRPr kumimoji="0" lang="zh-CN" altLang="en-US" sz="1200">
              <a:solidFill>
                <a:srgbClr val="0070C0"/>
              </a:solidFill>
              <a:latin typeface="Tahoma" panose="020B0604030504040204" pitchFamily="34" charset="0"/>
              <a:cs typeface="Tahoma" panose="020B0604030504040204" pitchFamily="34" charset="0"/>
            </a:endParaRPr>
          </a:p>
        </p:txBody>
      </p:sp>
      <p:sp>
        <p:nvSpPr>
          <p:cNvPr id="9222" name="TextBox 20">
            <a:extLst>
              <a:ext uri="{FF2B5EF4-FFF2-40B4-BE49-F238E27FC236}">
                <a16:creationId xmlns:a16="http://schemas.microsoft.com/office/drawing/2014/main" id="{DB22D390-EA43-4913-ADEB-E50EC25710FF}"/>
              </a:ext>
            </a:extLst>
          </p:cNvPr>
          <p:cNvSpPr txBox="1">
            <a:spLocks noChangeArrowheads="1"/>
          </p:cNvSpPr>
          <p:nvPr/>
        </p:nvSpPr>
        <p:spPr bwMode="auto">
          <a:xfrm>
            <a:off x="6286500" y="357188"/>
            <a:ext cx="239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2800" b="1">
                <a:solidFill>
                  <a:srgbClr val="C00000"/>
                </a:solidFill>
                <a:latin typeface="Tahoma" panose="020B0604030504040204" pitchFamily="34" charset="0"/>
                <a:cs typeface="Tahoma" panose="020B0604030504040204" pitchFamily="34" charset="0"/>
              </a:rPr>
              <a:t>Jieli</a:t>
            </a:r>
            <a:r>
              <a:rPr kumimoji="0" lang="en-US" altLang="en-US" sz="2800" b="1">
                <a:solidFill>
                  <a:srgbClr val="C00000"/>
                </a:solidFill>
                <a:latin typeface="Tahoma" panose="020B0604030504040204" pitchFamily="34" charset="0"/>
                <a:cs typeface="Tahoma" panose="020B0604030504040204" pitchFamily="34" charset="0"/>
              </a:rPr>
              <a:t>’</a:t>
            </a:r>
            <a:r>
              <a:rPr kumimoji="0" lang="en-US" altLang="zh-CN" sz="2800" b="1">
                <a:solidFill>
                  <a:srgbClr val="C00000"/>
                </a:solidFill>
                <a:latin typeface="Tahoma" panose="020B0604030504040204" pitchFamily="34" charset="0"/>
                <a:cs typeface="Tahoma" panose="020B0604030504040204" pitchFamily="34" charset="0"/>
              </a:rPr>
              <a:t>s  Team</a:t>
            </a:r>
            <a:endParaRPr kumimoji="0" lang="zh-CN" altLang="en-US" sz="2800" b="1">
              <a:solidFill>
                <a:srgbClr val="C00000"/>
              </a:solidFill>
              <a:latin typeface="Tahoma" panose="020B0604030504040204" pitchFamily="34" charset="0"/>
              <a:cs typeface="Tahoma" panose="020B0604030504040204" pitchFamily="34" charset="0"/>
            </a:endParaRPr>
          </a:p>
        </p:txBody>
      </p:sp>
      <p:pic>
        <p:nvPicPr>
          <p:cNvPr id="9223" name="Picture 1" descr="C:\Documents and Settings\Administrator\Application Data\Tencent\Users\124647594\QQ\WinTemp\RichOle\(}`YP[64QKD97D3UZDHK{D2.jpg">
            <a:extLst>
              <a:ext uri="{FF2B5EF4-FFF2-40B4-BE49-F238E27FC236}">
                <a16:creationId xmlns:a16="http://schemas.microsoft.com/office/drawing/2014/main" id="{DE397832-6880-4A69-AC9A-499C6CAEBB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1363" y="785813"/>
            <a:ext cx="26638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C:\Documents and Settings\Administrator\Application Data\Tencent\Users\124647594\QQ\WinTemp\RichOle\864(N92I0AT`2EA5YT}728Q.jpg">
            <a:extLst>
              <a:ext uri="{FF2B5EF4-FFF2-40B4-BE49-F238E27FC236}">
                <a16:creationId xmlns:a16="http://schemas.microsoft.com/office/drawing/2014/main" id="{9151DB4F-F882-4153-9F87-A9660F500E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3688" y="1892300"/>
            <a:ext cx="2286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descr="C:\Documents and Settings\Administrator\Application Data\Tencent\Users\124647594\QQ\WinTemp\RichOle\ZQ$F9Z6U63C7ICPPJO9TJ6F.jpg">
            <a:extLst>
              <a:ext uri="{FF2B5EF4-FFF2-40B4-BE49-F238E27FC236}">
                <a16:creationId xmlns:a16="http://schemas.microsoft.com/office/drawing/2014/main" id="{A4555546-2D47-41E4-9A7C-6695438AAF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9313" y="3500438"/>
            <a:ext cx="242887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6" descr="C:\Documents and Settings\Administrator\Application Data\Tencent\Users\124647594\QQ\WinTemp\RichOle\W0RM63)UP40G$4}]3W2K3HT.jpg">
            <a:extLst>
              <a:ext uri="{FF2B5EF4-FFF2-40B4-BE49-F238E27FC236}">
                <a16:creationId xmlns:a16="http://schemas.microsoft.com/office/drawing/2014/main" id="{0719DC26-0217-4A46-BC84-098ABA1F832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41838" y="4214813"/>
            <a:ext cx="13160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descr="C:\Documents and Settings\Administrator\Application Data\Tencent\Users\124647594\QQ\WinTemp\RichOle\WCA[NEH6@9`UXHYCQKDJ~A2.jpg">
            <a:extLst>
              <a:ext uri="{FF2B5EF4-FFF2-40B4-BE49-F238E27FC236}">
                <a16:creationId xmlns:a16="http://schemas.microsoft.com/office/drawing/2014/main" id="{EC258A3A-615A-4A28-AF2E-6E615D8FF05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88050" y="5143500"/>
            <a:ext cx="31559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Box 28">
            <a:extLst>
              <a:ext uri="{FF2B5EF4-FFF2-40B4-BE49-F238E27FC236}">
                <a16:creationId xmlns:a16="http://schemas.microsoft.com/office/drawing/2014/main" id="{704C4C02-2B68-4476-8301-FB9764E15765}"/>
              </a:ext>
            </a:extLst>
          </p:cNvPr>
          <p:cNvSpPr txBox="1">
            <a:spLocks noChangeArrowheads="1"/>
          </p:cNvSpPr>
          <p:nvPr/>
        </p:nvSpPr>
        <p:spPr bwMode="auto">
          <a:xfrm>
            <a:off x="5000625" y="3857625"/>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400">
                <a:solidFill>
                  <a:srgbClr val="0070C0"/>
                </a:solidFill>
                <a:latin typeface="Tahoma" panose="020B0604030504040204" pitchFamily="34" charset="0"/>
                <a:cs typeface="Tahoma" panose="020B0604030504040204" pitchFamily="34" charset="0"/>
              </a:rPr>
              <a:t>Editors:</a:t>
            </a:r>
            <a:endParaRPr kumimoji="0" lang="zh-CN" altLang="en-US" sz="1400">
              <a:solidFill>
                <a:srgbClr val="0070C0"/>
              </a:solidFill>
              <a:latin typeface="Tahoma" panose="020B0604030504040204" pitchFamily="34" charset="0"/>
              <a:cs typeface="Tahoma" panose="020B0604030504040204" pitchFamily="34" charset="0"/>
            </a:endParaRPr>
          </a:p>
        </p:txBody>
      </p:sp>
      <p:pic>
        <p:nvPicPr>
          <p:cNvPr id="9229" name="Picture 1" descr="C:\Documents and Settings\Administrator\Application Data\Tencent\Users\124647594\QQ\WinTemp\RichOle\C~@J1MA0VBB$GNDXMJGI}UM.jpg">
            <a:extLst>
              <a:ext uri="{FF2B5EF4-FFF2-40B4-BE49-F238E27FC236}">
                <a16:creationId xmlns:a16="http://schemas.microsoft.com/office/drawing/2014/main" id="{8D821B72-3EE5-4CE6-B7F6-C0CF12142A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875" y="1009650"/>
            <a:ext cx="2286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 descr="C:\Documents and Settings\Administrator\Application Data\Tencent\Users\124647594\QQ\WinTemp\RichOle\R@D_8V9N$5Q1_Z}%1V`){U6.jpg">
            <a:extLst>
              <a:ext uri="{FF2B5EF4-FFF2-40B4-BE49-F238E27FC236}">
                <a16:creationId xmlns:a16="http://schemas.microsoft.com/office/drawing/2014/main" id="{FD663EDC-B05E-40C7-9AEF-82AA5C338CF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71750" y="1084263"/>
            <a:ext cx="1857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260569-12AD-4374-B17B-58883D80FC65}"/>
              </a:ext>
            </a:extLst>
          </p:cNvPr>
          <p:cNvSpPr>
            <a:spLocks noGrp="1" noChangeArrowheads="1"/>
          </p:cNvSpPr>
          <p:nvPr>
            <p:ph type="title"/>
          </p:nvPr>
        </p:nvSpPr>
        <p:spPr/>
        <p:txBody>
          <a:bodyPr/>
          <a:lstStyle/>
          <a:p>
            <a:endParaRPr kumimoji="0" lang="zh-CN" altLang="en-US"/>
          </a:p>
        </p:txBody>
      </p:sp>
      <p:sp>
        <p:nvSpPr>
          <p:cNvPr id="2" name="Rectangle 3">
            <a:extLst>
              <a:ext uri="{FF2B5EF4-FFF2-40B4-BE49-F238E27FC236}">
                <a16:creationId xmlns:a16="http://schemas.microsoft.com/office/drawing/2014/main" id="{0D74015F-C1D2-4DF7-9347-21DD967C5C3D}"/>
              </a:ext>
            </a:extLst>
          </p:cNvPr>
          <p:cNvSpPr>
            <a:spLocks noGrp="1" noChangeArrowheads="1"/>
          </p:cNvSpPr>
          <p:nvPr>
            <p:ph type="body" idx="1"/>
          </p:nvPr>
        </p:nvSpPr>
        <p:spPr/>
        <p:txBody>
          <a:bodyPr/>
          <a:lstStyle/>
          <a:p>
            <a:pPr algn="ctr">
              <a:buFont typeface="Arial" charset="0"/>
              <a:buNone/>
              <a:defRPr/>
            </a:pPr>
            <a:r>
              <a:rPr kumimoji="0" lang="zh-CN" altLang="en-US" sz="4000" b="1" dirty="0">
                <a:solidFill>
                  <a:schemeClr val="bg2">
                    <a:lumMod val="50000"/>
                  </a:schemeClr>
                </a:solidFill>
                <a:ea typeface="宋体" charset="0"/>
              </a:rPr>
              <a:t> Jieli's Global strategies   </a:t>
            </a:r>
          </a:p>
          <a:p>
            <a:pPr algn="ctr">
              <a:buFont typeface="Arial" charset="0"/>
              <a:buNone/>
              <a:defRPr/>
            </a:pPr>
            <a:r>
              <a:rPr kumimoji="0" lang="zh-CN" altLang="en-US" sz="4000" b="1" dirty="0">
                <a:solidFill>
                  <a:schemeClr val="bg2">
                    <a:lumMod val="50000"/>
                  </a:schemeClr>
                </a:solidFill>
                <a:ea typeface="宋体" charset="0"/>
              </a:rPr>
              <a:t> &amp;</a:t>
            </a:r>
          </a:p>
          <a:p>
            <a:pPr algn="ctr">
              <a:buFont typeface="Arial" charset="0"/>
              <a:buNone/>
              <a:defRPr/>
            </a:pPr>
            <a:r>
              <a:rPr kumimoji="0" lang="zh-CN" altLang="en-US" sz="4000" b="1" dirty="0">
                <a:solidFill>
                  <a:schemeClr val="bg2">
                    <a:lumMod val="50000"/>
                  </a:schemeClr>
                </a:solidFill>
                <a:ea typeface="宋体" charset="0"/>
              </a:rPr>
              <a:t>vision of the publishing industry in Asia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2">
            <a:extLst>
              <a:ext uri="{FF2B5EF4-FFF2-40B4-BE49-F238E27FC236}">
                <a16:creationId xmlns:a16="http://schemas.microsoft.com/office/drawing/2014/main" id="{D128CEBF-5847-4501-B21C-54786FA53228}"/>
              </a:ext>
            </a:extLst>
          </p:cNvPr>
          <p:cNvSpPr>
            <a:spLocks noChangeArrowheads="1"/>
          </p:cNvSpPr>
          <p:nvPr/>
        </p:nvSpPr>
        <p:spPr bwMode="auto">
          <a:xfrm>
            <a:off x="250825" y="214313"/>
            <a:ext cx="870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kumimoji="0" lang="en-US" altLang="zh-CN" sz="1800" b="1">
                <a:solidFill>
                  <a:srgbClr val="C00000"/>
                </a:solidFill>
                <a:latin typeface="Tahoma" panose="020B0604030504040204" pitchFamily="34" charset="0"/>
                <a:cs typeface="Tahoma" panose="020B0604030504040204" pitchFamily="34" charset="0"/>
              </a:rPr>
              <a:t> MORE AND MORE RIGHTS EXPORTATION:</a:t>
            </a:r>
            <a:endParaRPr kumimoji="0" lang="en-US" altLang="zh-CN" sz="1800" b="1">
              <a:solidFill>
                <a:srgbClr val="C00000"/>
              </a:solidFill>
              <a:latin typeface="Tahoma" panose="020B0604030504040204" pitchFamily="34" charset="0"/>
            </a:endParaRPr>
          </a:p>
        </p:txBody>
      </p:sp>
      <p:pic>
        <p:nvPicPr>
          <p:cNvPr id="11267" name="图片 1">
            <a:extLst>
              <a:ext uri="{FF2B5EF4-FFF2-40B4-BE49-F238E27FC236}">
                <a16:creationId xmlns:a16="http://schemas.microsoft.com/office/drawing/2014/main" id="{C558224C-007B-4C7F-BACA-A9CA3A4C41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15128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图片 2">
            <a:extLst>
              <a:ext uri="{FF2B5EF4-FFF2-40B4-BE49-F238E27FC236}">
                <a16:creationId xmlns:a16="http://schemas.microsoft.com/office/drawing/2014/main" id="{6FC5B5B9-4953-4C33-8C12-D8E70B0D6C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836613"/>
            <a:ext cx="15113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3">
            <a:extLst>
              <a:ext uri="{FF2B5EF4-FFF2-40B4-BE49-F238E27FC236}">
                <a16:creationId xmlns:a16="http://schemas.microsoft.com/office/drawing/2014/main" id="{1FF15A0C-FC97-4838-ADBD-3177D62143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908050"/>
            <a:ext cx="17224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4">
            <a:extLst>
              <a:ext uri="{FF2B5EF4-FFF2-40B4-BE49-F238E27FC236}">
                <a16:creationId xmlns:a16="http://schemas.microsoft.com/office/drawing/2014/main" id="{37B10549-CF64-4CE5-9B9C-F8A76E9D07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860800"/>
            <a:ext cx="15113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5">
            <a:extLst>
              <a:ext uri="{FF2B5EF4-FFF2-40B4-BE49-F238E27FC236}">
                <a16:creationId xmlns:a16="http://schemas.microsoft.com/office/drawing/2014/main" id="{2403FDB4-C9B9-4576-889A-1E857FE5E0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3500438"/>
            <a:ext cx="331152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6">
            <a:extLst>
              <a:ext uri="{FF2B5EF4-FFF2-40B4-BE49-F238E27FC236}">
                <a16:creationId xmlns:a16="http://schemas.microsoft.com/office/drawing/2014/main" id="{777DA0E6-2650-45DB-AC25-B37080FE160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828675"/>
            <a:ext cx="165576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图片 7">
            <a:extLst>
              <a:ext uri="{FF2B5EF4-FFF2-40B4-BE49-F238E27FC236}">
                <a16:creationId xmlns:a16="http://schemas.microsoft.com/office/drawing/2014/main" id="{65C84FE7-101A-4EA2-92DF-C5104AF8B93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765175"/>
            <a:ext cx="1574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图片 8">
            <a:extLst>
              <a:ext uri="{FF2B5EF4-FFF2-40B4-BE49-F238E27FC236}">
                <a16:creationId xmlns:a16="http://schemas.microsoft.com/office/drawing/2014/main" id="{8FE095C7-4C77-42C0-8B13-A9815F3EAAA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3573463"/>
            <a:ext cx="14351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文本框 13">
            <a:extLst>
              <a:ext uri="{FF2B5EF4-FFF2-40B4-BE49-F238E27FC236}">
                <a16:creationId xmlns:a16="http://schemas.microsoft.com/office/drawing/2014/main" id="{08F648AF-DC17-4804-A583-4FE250D1A7E0}"/>
              </a:ext>
            </a:extLst>
          </p:cNvPr>
          <p:cNvSpPr txBox="1">
            <a:spLocks noChangeArrowheads="1"/>
          </p:cNvSpPr>
          <p:nvPr/>
        </p:nvSpPr>
        <p:spPr bwMode="auto">
          <a:xfrm>
            <a:off x="539750" y="3141663"/>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Korean</a:t>
            </a:r>
            <a:r>
              <a:rPr lang="zh-CN" altLang="en-US" sz="1800">
                <a:latin typeface="Arial" panose="020B0604020202020204" pitchFamily="34" charset="0"/>
              </a:rPr>
              <a:t> </a:t>
            </a:r>
            <a:r>
              <a:rPr lang="en-US" altLang="zh-CN" sz="1800">
                <a:latin typeface="Arial" panose="020B0604020202020204" pitchFamily="34" charset="0"/>
              </a:rPr>
              <a:t>editon</a:t>
            </a:r>
            <a:r>
              <a:rPr lang="zh-CN" altLang="en-US" sz="1800">
                <a:latin typeface="Arial" panose="020B0604020202020204" pitchFamily="34" charset="0"/>
              </a:rPr>
              <a:t> </a:t>
            </a:r>
          </a:p>
        </p:txBody>
      </p:sp>
      <p:sp>
        <p:nvSpPr>
          <p:cNvPr id="11276" name="文本框 14">
            <a:extLst>
              <a:ext uri="{FF2B5EF4-FFF2-40B4-BE49-F238E27FC236}">
                <a16:creationId xmlns:a16="http://schemas.microsoft.com/office/drawing/2014/main" id="{C1706680-AEA3-42FE-A221-9864A4972032}"/>
              </a:ext>
            </a:extLst>
          </p:cNvPr>
          <p:cNvSpPr txBox="1">
            <a:spLocks noChangeArrowheads="1"/>
          </p:cNvSpPr>
          <p:nvPr/>
        </p:nvSpPr>
        <p:spPr bwMode="auto">
          <a:xfrm>
            <a:off x="4903788" y="3108325"/>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Vietman</a:t>
            </a:r>
            <a:r>
              <a:rPr lang="zh-CN" altLang="en-US" sz="1800">
                <a:latin typeface="Arial" panose="020B0604020202020204" pitchFamily="34" charset="0"/>
              </a:rPr>
              <a:t> </a:t>
            </a:r>
            <a:r>
              <a:rPr lang="en-US" altLang="zh-CN" sz="1800">
                <a:latin typeface="Arial" panose="020B0604020202020204" pitchFamily="34" charset="0"/>
              </a:rPr>
              <a:t>eidtion</a:t>
            </a:r>
            <a:r>
              <a:rPr lang="zh-CN" altLang="en-US" sz="1800">
                <a:latin typeface="Arial" panose="020B0604020202020204" pitchFamily="34" charset="0"/>
              </a:rPr>
              <a:t> </a:t>
            </a:r>
          </a:p>
        </p:txBody>
      </p:sp>
      <p:sp>
        <p:nvSpPr>
          <p:cNvPr id="11277" name="文本框 15">
            <a:extLst>
              <a:ext uri="{FF2B5EF4-FFF2-40B4-BE49-F238E27FC236}">
                <a16:creationId xmlns:a16="http://schemas.microsoft.com/office/drawing/2014/main" id="{EE72932B-755C-49B4-871B-33E8C9F0E279}"/>
              </a:ext>
            </a:extLst>
          </p:cNvPr>
          <p:cNvSpPr txBox="1">
            <a:spLocks noChangeArrowheads="1"/>
          </p:cNvSpPr>
          <p:nvPr/>
        </p:nvSpPr>
        <p:spPr bwMode="auto">
          <a:xfrm>
            <a:off x="323850" y="602138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Thailand</a:t>
            </a:r>
            <a:r>
              <a:rPr lang="zh-CN" altLang="en-US" sz="1800">
                <a:latin typeface="Arial" panose="020B0604020202020204" pitchFamily="34" charset="0"/>
              </a:rPr>
              <a:t> </a:t>
            </a:r>
            <a:r>
              <a:rPr lang="en-US" altLang="zh-CN" sz="1800">
                <a:latin typeface="Arial" panose="020B0604020202020204" pitchFamily="34" charset="0"/>
              </a:rPr>
              <a:t>Edition</a:t>
            </a:r>
            <a:r>
              <a:rPr lang="zh-CN" altLang="en-US" sz="1800">
                <a:latin typeface="Arial" panose="020B0604020202020204" pitchFamily="34" charset="0"/>
              </a:rPr>
              <a:t> </a:t>
            </a:r>
          </a:p>
        </p:txBody>
      </p:sp>
      <p:sp>
        <p:nvSpPr>
          <p:cNvPr id="11278" name="文本框 16">
            <a:extLst>
              <a:ext uri="{FF2B5EF4-FFF2-40B4-BE49-F238E27FC236}">
                <a16:creationId xmlns:a16="http://schemas.microsoft.com/office/drawing/2014/main" id="{1178AC81-DEDD-4060-9A8C-3DC201A70064}"/>
              </a:ext>
            </a:extLst>
          </p:cNvPr>
          <p:cNvSpPr txBox="1">
            <a:spLocks noChangeArrowheads="1"/>
          </p:cNvSpPr>
          <p:nvPr/>
        </p:nvSpPr>
        <p:spPr bwMode="auto">
          <a:xfrm>
            <a:off x="2700338" y="6092825"/>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UK</a:t>
            </a:r>
            <a:r>
              <a:rPr lang="zh-CN" altLang="en-US" sz="1800">
                <a:latin typeface="Arial" panose="020B0604020202020204" pitchFamily="34" charset="0"/>
              </a:rPr>
              <a:t> </a:t>
            </a:r>
            <a:r>
              <a:rPr lang="en-US" altLang="zh-CN" sz="1800">
                <a:latin typeface="Arial" panose="020B0604020202020204" pitchFamily="34" charset="0"/>
              </a:rPr>
              <a:t>Edition</a:t>
            </a:r>
            <a:r>
              <a:rPr lang="zh-CN" altLang="en-US" sz="1800">
                <a:latin typeface="Arial" panose="020B0604020202020204" pitchFamily="34" charset="0"/>
              </a:rPr>
              <a:t> </a:t>
            </a:r>
          </a:p>
        </p:txBody>
      </p:sp>
      <p:sp>
        <p:nvSpPr>
          <p:cNvPr id="11279" name="文本框 17">
            <a:extLst>
              <a:ext uri="{FF2B5EF4-FFF2-40B4-BE49-F238E27FC236}">
                <a16:creationId xmlns:a16="http://schemas.microsoft.com/office/drawing/2014/main" id="{6080D5B7-2D15-4013-B552-812A3A3A45DC}"/>
              </a:ext>
            </a:extLst>
          </p:cNvPr>
          <p:cNvSpPr txBox="1">
            <a:spLocks noChangeArrowheads="1"/>
          </p:cNvSpPr>
          <p:nvPr/>
        </p:nvSpPr>
        <p:spPr bwMode="auto">
          <a:xfrm>
            <a:off x="5867400" y="6021388"/>
            <a:ext cx="244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 typeface="Arial" panose="020B0604020202020204" pitchFamily="34" charset="0"/>
              <a:buNone/>
            </a:pPr>
            <a:r>
              <a:rPr lang="en-US" altLang="zh-CN" sz="1800">
                <a:latin typeface="Arial" panose="020B0604020202020204" pitchFamily="34" charset="0"/>
              </a:rPr>
              <a:t>Turkey</a:t>
            </a:r>
            <a:r>
              <a:rPr lang="zh-CN" altLang="en-US" sz="1800">
                <a:latin typeface="Arial" panose="020B0604020202020204" pitchFamily="34" charset="0"/>
              </a:rPr>
              <a:t> </a:t>
            </a:r>
            <a:r>
              <a:rPr lang="en-US" altLang="zh-CN" sz="1800">
                <a:latin typeface="Arial" panose="020B0604020202020204" pitchFamily="34" charset="0"/>
              </a:rPr>
              <a:t>Edition</a:t>
            </a:r>
            <a:r>
              <a:rPr lang="zh-CN" altLang="en-US" sz="1800">
                <a:latin typeface="Arial" panose="020B0604020202020204" pitchFamily="34" charset="0"/>
              </a:rPr>
              <a:t> </a:t>
            </a:r>
          </a:p>
        </p:txBody>
      </p:sp>
    </p:spTree>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_Office 主题">
      <a:majorFont>
        <a:latin typeface="Calibri"/>
        <a:ea typeface="宋体"/>
        <a:cs typeface="宋体"/>
      </a:majorFont>
      <a:minorFont>
        <a:latin typeface="Calibri"/>
        <a:ea typeface="宋体"/>
        <a:cs typeface="宋体"/>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1800" b="0" i="0" u="none" strike="noStrike" cap="none" normalizeH="0" baseline="0">
            <a:ln>
              <a:noFill/>
            </a:ln>
            <a:solidFill>
              <a:schemeClr val="tx1"/>
            </a:solidFill>
            <a:effectLst/>
            <a:latin typeface="Arial" charset="0"/>
            <a:ea typeface="宋体" charset="0"/>
            <a:cs typeface="宋体"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1800" b="0" i="0" u="none" strike="noStrike" cap="none" normalizeH="0" baseline="0">
            <a:ln>
              <a:noFill/>
            </a:ln>
            <a:solidFill>
              <a:schemeClr val="tx1"/>
            </a:solidFill>
            <a:effectLst/>
            <a:latin typeface="Arial" charset="0"/>
            <a:ea typeface="宋体" charset="0"/>
            <a:cs typeface="宋体" charset="0"/>
          </a:defRPr>
        </a:defPPr>
      </a:lstStyle>
    </a:lnDef>
  </a:objectDefaults>
  <a:extraClrSchemeLst>
    <a:extraClrScheme>
      <a:clrScheme name="1_Office 主题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786</TotalTime>
  <Pages>0</Pages>
  <Words>1016</Words>
  <Characters>0</Characters>
  <Application>Microsoft Office PowerPoint</Application>
  <DocSecurity>0</DocSecurity>
  <PresentationFormat>화면 슬라이드 쇼(4:3)</PresentationFormat>
  <Lines>0</Lines>
  <Paragraphs>85</Paragraphs>
  <Slides>18</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18</vt:i4>
      </vt:variant>
    </vt:vector>
  </HeadingPairs>
  <TitlesOfParts>
    <vt:vector size="26" baseType="lpstr">
      <vt:lpstr>Arial</vt:lpstr>
      <vt:lpstr>SimSun</vt:lpstr>
      <vt:lpstr>Calibri</vt:lpstr>
      <vt:lpstr>Franklin Gothic Book</vt:lpstr>
      <vt:lpstr>SimHei</vt:lpstr>
      <vt:lpstr>Tahoma</vt:lpstr>
      <vt:lpstr>Wingdings</vt:lpstr>
      <vt:lpstr>1_Office 主题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MORE AND MORE DIGITAL PUBLISHING:  </vt:lpstr>
      <vt:lpstr>cooperation and partnership with Publishers in Asia would be further developed in  a multi-level, multi-formula and all dimentional way </vt:lpstr>
      <vt:lpstr>Successful example of collaboration between Chinese authors and foreign illustrators </vt:lpstr>
      <vt:lpstr>Copyrights trade</vt:lpstr>
      <vt:lpstr>PowerPoint 프레젠테이션</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Think</dc:creator>
  <cp:keywords/>
  <dc:description/>
  <cp:lastModifiedBy>kim su cheun</cp:lastModifiedBy>
  <cp:revision>239</cp:revision>
  <dcterms:created xsi:type="dcterms:W3CDTF">2013-01-21T12:52:28Z</dcterms:created>
  <dcterms:modified xsi:type="dcterms:W3CDTF">2020-10-28T01:15:21Z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2052-9.1.0.4843</vt:lpwstr>
  </property>
</Properties>
</file>