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6" r:id="rId4"/>
    <p:sldId id="258" r:id="rId5"/>
    <p:sldId id="259" r:id="rId6"/>
    <p:sldId id="260" r:id="rId7"/>
    <p:sldId id="265" r:id="rId8"/>
    <p:sldId id="261" r:id="rId9"/>
    <p:sldId id="262" r:id="rId10"/>
    <p:sldId id="263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1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1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1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1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8945" autoAdjust="0"/>
    <p:restoredTop sz="90929"/>
  </p:normalViewPr>
  <p:slideViewPr>
    <p:cSldViewPr>
      <p:cViewPr varScale="1">
        <p:scale>
          <a:sx n="107" d="100"/>
          <a:sy n="107" d="100"/>
        </p:scale>
        <p:origin x="7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125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671E6D0-24FD-4792-839C-20CA640882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7AFD417-D304-4DB3-A975-A3B711959AA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D9D31B66-8EDD-4DCD-AE3C-23AFD4B5A12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In the case of the HCA 200 Project in Asia</a:t>
            </a: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D54F5A20-3786-469C-9426-D0431ED9613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C6E6B8B1-30E4-4265-B42D-F325475F2E5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CD1749D-FB39-44CA-A1F9-0BAB8C4C83E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D50324B-7D15-40BA-812A-F2006D2A9E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E0115E3C-1A86-4C1E-B3E4-60CEBE7DBF3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D4C1EE-2F21-4579-933F-95D66CF63FC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18924A5-A344-42EE-92EC-CA22C337520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5EA7B2C-30B8-4BC2-B33D-534B1842F2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03E4E80B-622D-4A9C-89F0-A50C153C12F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2488F99-2C07-491A-9576-CC48047A1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2A5BFC4-64E6-45D0-B7A5-7B6A8B13D334}" type="slidenum">
              <a:rPr lang="en-US" altLang="ja-JP" sz="1200"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ja-JP" sz="1200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4C30CED3-FEB2-4DA1-BA81-DA1562373A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24BD867-D888-4C16-9DF0-E171298210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B3F08434-8D11-4CDE-9EE6-D4CDDA7784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E891DC3-F6B2-4A66-A01D-BAF7C03B3281}" type="slidenum">
              <a:rPr lang="en-US" altLang="ja-JP" sz="1200">
                <a:latin typeface="Times New Roman" panose="02020603050405020304" pitchFamily="18" charset="0"/>
              </a:rPr>
              <a:pPr eaLnBrk="1" hangingPunct="1"/>
              <a:t>2</a:t>
            </a:fld>
            <a:endParaRPr lang="en-US" altLang="ja-JP" sz="1200">
              <a:latin typeface="Times New Roman" panose="02020603050405020304" pitchFamily="18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34F9E6A6-4E79-46EE-9E4C-5EF587CFF2A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490F22BA-D322-4E48-9E10-9FBC478DFB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5002B6E-AB5F-4EF2-B8C6-E17F2E14EE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1A2F61F-8982-4CB5-87B7-BA2EBA7881E1}" type="slidenum">
              <a:rPr lang="en-US" altLang="ja-JP" sz="1200">
                <a:latin typeface="Times New Roman" panose="02020603050405020304" pitchFamily="18" charset="0"/>
              </a:rPr>
              <a:pPr eaLnBrk="1" hangingPunct="1"/>
              <a:t>4</a:t>
            </a:fld>
            <a:endParaRPr lang="en-US" altLang="ja-JP" sz="1200"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6A16004-56EA-49C7-8C95-0899A52078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0CAD40B-84B5-4512-9D93-C134546F30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FEFFB977-B6D4-448F-A0F2-66A24C4B88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8467E12-8FA8-4F6D-B404-D242130D452F}" type="slidenum">
              <a:rPr lang="en-US" altLang="ja-JP" sz="1200">
                <a:latin typeface="Times New Roman" panose="02020603050405020304" pitchFamily="18" charset="0"/>
              </a:rPr>
              <a:pPr eaLnBrk="1" hangingPunct="1"/>
              <a:t>5</a:t>
            </a:fld>
            <a:endParaRPr lang="en-US" altLang="ja-JP" sz="1200">
              <a:latin typeface="Times New Roman" panose="0202060305040502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132E730-6965-4AF1-B31A-C95E40B639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7B0F55D-7483-4810-8A95-302A889AE7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873E42FC-FF33-4997-9A05-934C8DA84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E6D0FF3-3400-403F-8F6D-C71540E429BB}" type="slidenum">
              <a:rPr lang="en-US" altLang="ja-JP" sz="1200">
                <a:latin typeface="Times New Roman" panose="02020603050405020304" pitchFamily="18" charset="0"/>
              </a:rPr>
              <a:pPr eaLnBrk="1" hangingPunct="1"/>
              <a:t>6</a:t>
            </a:fld>
            <a:endParaRPr lang="en-US" altLang="ja-JP" sz="1200">
              <a:latin typeface="Times New Roman" panose="02020603050405020304" pitchFamily="18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86CAA2F8-7822-4B66-ACB4-476A6B7B271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342CF8D-8957-42E0-B680-8C62FD640A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8201003-25BF-4E99-9759-522DDF5102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A1D5913-C0DB-44F4-A8FD-990C2E8A878C}" type="slidenum">
              <a:rPr lang="en-US" altLang="ja-JP" sz="1200">
                <a:latin typeface="Times New Roman" panose="02020603050405020304" pitchFamily="18" charset="0"/>
              </a:rPr>
              <a:pPr eaLnBrk="1" hangingPunct="1"/>
              <a:t>8</a:t>
            </a:fld>
            <a:endParaRPr lang="en-US" altLang="ja-JP" sz="1200">
              <a:latin typeface="Times New Roman" panose="02020603050405020304" pitchFamily="18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3D7F0E62-BB9E-4111-81AE-13F4C78706B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D6B9FE0-AA60-41C6-BA3B-C5EED0C5B1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14495065-C9D6-4356-A216-11D1FEE6E6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74C6497-E64F-4ABD-8411-4FE9324F7B3F}" type="slidenum">
              <a:rPr lang="en-US" altLang="ja-JP" sz="1200"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ja-JP" sz="1200">
              <a:latin typeface="Times New Roman" panose="02020603050405020304" pitchFamily="18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6963F7F7-9BF9-4368-9D19-DF366D6409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0206A061-2093-43A8-BEDB-28B1CCA48D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925FB4C4-1F8F-4769-B086-054E888527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BC2A284-9B9B-4046-84E5-FECF099D359C}" type="slidenum">
              <a:rPr lang="en-US" altLang="ja-JP" sz="1200">
                <a:latin typeface="Times New Roman" panose="02020603050405020304" pitchFamily="18" charset="0"/>
              </a:rPr>
              <a:pPr eaLnBrk="1" hangingPunct="1"/>
              <a:t>10</a:t>
            </a:fld>
            <a:endParaRPr lang="en-US" altLang="ja-JP" sz="1200">
              <a:latin typeface="Times New Roman" panose="02020603050405020304" pitchFamily="18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05BE4517-2DBE-4E22-9502-75F5ED3D650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4C1FB956-B8BF-4B16-9058-78AE5AEB2E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270B0ECB-0B03-4019-A06C-8CD669D6D4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723106E-0B2D-4E0C-AC8B-5810077ADA59}" type="slidenum">
              <a:rPr lang="en-US" altLang="ja-JP" sz="1200">
                <a:latin typeface="Times New Roman" panose="02020603050405020304" pitchFamily="18" charset="0"/>
              </a:rPr>
              <a:pPr eaLnBrk="1" hangingPunct="1"/>
              <a:t>11</a:t>
            </a:fld>
            <a:endParaRPr lang="en-US" altLang="ja-JP" sz="1200">
              <a:latin typeface="Times New Roman" panose="02020603050405020304" pitchFamily="18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9C64E74-0440-4AB0-B2E6-2201A27F03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CDE3A6B2-2EF0-40D1-AE8E-34D870EFA9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F1F3F05-AE6B-4D94-8611-8D672B43C36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2E26FB7A-565A-4D9C-B22A-EF48FAF0C7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>
                <a:extLst>
                  <a:ext uri="{FF2B5EF4-FFF2-40B4-BE49-F238E27FC236}">
                    <a16:creationId xmlns:a16="http://schemas.microsoft.com/office/drawing/2014/main" id="{68A5AB38-E95F-457C-ADD8-33535BE528B3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>
                  <a:ea typeface="ＭＳ Ｐゴシック" pitchFamily="50" charset="-128"/>
                </a:endParaRPr>
              </a:p>
            </p:txBody>
          </p:sp>
          <p:grpSp>
            <p:nvGrpSpPr>
              <p:cNvPr id="16" name="Group 5">
                <a:extLst>
                  <a:ext uri="{FF2B5EF4-FFF2-40B4-BE49-F238E27FC236}">
                    <a16:creationId xmlns:a16="http://schemas.microsoft.com/office/drawing/2014/main" id="{098D5A6F-F172-41E9-B468-9D428E654B16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>
                  <a:extLst>
                    <a:ext uri="{FF2B5EF4-FFF2-40B4-BE49-F238E27FC236}">
                      <a16:creationId xmlns:a16="http://schemas.microsoft.com/office/drawing/2014/main" id="{B5AFF767-C7C8-483B-8DEB-293B42266D3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1305576B-8A8A-4FBC-9573-301097A04D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20" name="Line 8">
                  <a:extLst>
                    <a:ext uri="{FF2B5EF4-FFF2-40B4-BE49-F238E27FC236}">
                      <a16:creationId xmlns:a16="http://schemas.microsoft.com/office/drawing/2014/main" id="{CB528ED7-6124-4501-B726-BC104CF39A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21" name="Line 9">
                  <a:extLst>
                    <a:ext uri="{FF2B5EF4-FFF2-40B4-BE49-F238E27FC236}">
                      <a16:creationId xmlns:a16="http://schemas.microsoft.com/office/drawing/2014/main" id="{9469DD3B-AEAF-4D9D-A9CC-DCCA7B6B55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22" name="Line 10">
                  <a:extLst>
                    <a:ext uri="{FF2B5EF4-FFF2-40B4-BE49-F238E27FC236}">
                      <a16:creationId xmlns:a16="http://schemas.microsoft.com/office/drawing/2014/main" id="{2D6DE006-30B7-41B0-A54A-44CF0676ED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23" name="Line 11">
                  <a:extLst>
                    <a:ext uri="{FF2B5EF4-FFF2-40B4-BE49-F238E27FC236}">
                      <a16:creationId xmlns:a16="http://schemas.microsoft.com/office/drawing/2014/main" id="{09115882-9B06-4EEC-B859-C4892BD279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24" name="Line 12">
                  <a:extLst>
                    <a:ext uri="{FF2B5EF4-FFF2-40B4-BE49-F238E27FC236}">
                      <a16:creationId xmlns:a16="http://schemas.microsoft.com/office/drawing/2014/main" id="{D9E063FB-8A3F-4D9F-B4DC-228BF13016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25" name="Line 13">
                  <a:extLst>
                    <a:ext uri="{FF2B5EF4-FFF2-40B4-BE49-F238E27FC236}">
                      <a16:creationId xmlns:a16="http://schemas.microsoft.com/office/drawing/2014/main" id="{3703548A-DF95-4B9E-81CC-9BA878F134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26" name="Line 14">
                  <a:extLst>
                    <a:ext uri="{FF2B5EF4-FFF2-40B4-BE49-F238E27FC236}">
                      <a16:creationId xmlns:a16="http://schemas.microsoft.com/office/drawing/2014/main" id="{DE70959D-C263-487C-8B8F-9E5768053D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27" name="Line 15">
                  <a:extLst>
                    <a:ext uri="{FF2B5EF4-FFF2-40B4-BE49-F238E27FC236}">
                      <a16:creationId xmlns:a16="http://schemas.microsoft.com/office/drawing/2014/main" id="{6BACEDA3-E74C-4DD7-9D0C-A2A15AFDAC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28" name="Line 16">
                  <a:extLst>
                    <a:ext uri="{FF2B5EF4-FFF2-40B4-BE49-F238E27FC236}">
                      <a16:creationId xmlns:a16="http://schemas.microsoft.com/office/drawing/2014/main" id="{73C59DC1-A448-4FA3-92E0-030A0C568A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29" name="Line 17">
                  <a:extLst>
                    <a:ext uri="{FF2B5EF4-FFF2-40B4-BE49-F238E27FC236}">
                      <a16:creationId xmlns:a16="http://schemas.microsoft.com/office/drawing/2014/main" id="{EC60D050-4DA4-4B89-9B3F-0B2A8CCB8E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0" name="Line 18">
                  <a:extLst>
                    <a:ext uri="{FF2B5EF4-FFF2-40B4-BE49-F238E27FC236}">
                      <a16:creationId xmlns:a16="http://schemas.microsoft.com/office/drawing/2014/main" id="{75FA2991-004E-4495-B5E1-EEEC33B74E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1" name="Line 19">
                  <a:extLst>
                    <a:ext uri="{FF2B5EF4-FFF2-40B4-BE49-F238E27FC236}">
                      <a16:creationId xmlns:a16="http://schemas.microsoft.com/office/drawing/2014/main" id="{1B19B1E2-3438-4F17-9D90-1FE53043D6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2" name="Line 20">
                  <a:extLst>
                    <a:ext uri="{FF2B5EF4-FFF2-40B4-BE49-F238E27FC236}">
                      <a16:creationId xmlns:a16="http://schemas.microsoft.com/office/drawing/2014/main" id="{8B3FC7AA-197B-48EF-A980-52CC1B81E2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3" name="Line 21">
                  <a:extLst>
                    <a:ext uri="{FF2B5EF4-FFF2-40B4-BE49-F238E27FC236}">
                      <a16:creationId xmlns:a16="http://schemas.microsoft.com/office/drawing/2014/main" id="{F6DA8107-D67A-4BDA-8534-41C87CB3C8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" name="Line 22">
                  <a:extLst>
                    <a:ext uri="{FF2B5EF4-FFF2-40B4-BE49-F238E27FC236}">
                      <a16:creationId xmlns:a16="http://schemas.microsoft.com/office/drawing/2014/main" id="{DCABEEA2-11B9-4B5A-8DC8-9403A978E0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5" name="Line 23">
                  <a:extLst>
                    <a:ext uri="{FF2B5EF4-FFF2-40B4-BE49-F238E27FC236}">
                      <a16:creationId xmlns:a16="http://schemas.microsoft.com/office/drawing/2014/main" id="{27DEF716-C122-4B46-B94A-90F9D83821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6" name="Line 24">
                  <a:extLst>
                    <a:ext uri="{FF2B5EF4-FFF2-40B4-BE49-F238E27FC236}">
                      <a16:creationId xmlns:a16="http://schemas.microsoft.com/office/drawing/2014/main" id="{09A5788A-8ECE-4FEB-BF04-A7043AAF09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7" name="Line 25">
                  <a:extLst>
                    <a:ext uri="{FF2B5EF4-FFF2-40B4-BE49-F238E27FC236}">
                      <a16:creationId xmlns:a16="http://schemas.microsoft.com/office/drawing/2014/main" id="{6F24E68D-B257-4DF9-98CF-4686178734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8" name="Line 26">
                  <a:extLst>
                    <a:ext uri="{FF2B5EF4-FFF2-40B4-BE49-F238E27FC236}">
                      <a16:creationId xmlns:a16="http://schemas.microsoft.com/office/drawing/2014/main" id="{0E2053A4-6583-4BCA-9DD5-F609A41066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9" name="Line 27">
                  <a:extLst>
                    <a:ext uri="{FF2B5EF4-FFF2-40B4-BE49-F238E27FC236}">
                      <a16:creationId xmlns:a16="http://schemas.microsoft.com/office/drawing/2014/main" id="{CA20495A-1F19-4D3C-8CC9-99FAFECD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40" name="Line 28">
                  <a:extLst>
                    <a:ext uri="{FF2B5EF4-FFF2-40B4-BE49-F238E27FC236}">
                      <a16:creationId xmlns:a16="http://schemas.microsoft.com/office/drawing/2014/main" id="{097C569D-5BBE-4E70-B347-D262FFAD5C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41" name="Line 29">
                  <a:extLst>
                    <a:ext uri="{FF2B5EF4-FFF2-40B4-BE49-F238E27FC236}">
                      <a16:creationId xmlns:a16="http://schemas.microsoft.com/office/drawing/2014/main" id="{583E3FB3-FCCE-452D-B290-7F3298D30E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42" name="Line 30">
                  <a:extLst>
                    <a:ext uri="{FF2B5EF4-FFF2-40B4-BE49-F238E27FC236}">
                      <a16:creationId xmlns:a16="http://schemas.microsoft.com/office/drawing/2014/main" id="{81B31318-C77A-47D5-9DF0-C03124788F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43" name="Line 31">
                  <a:extLst>
                    <a:ext uri="{FF2B5EF4-FFF2-40B4-BE49-F238E27FC236}">
                      <a16:creationId xmlns:a16="http://schemas.microsoft.com/office/drawing/2014/main" id="{876BC9D5-A311-4865-953C-F91F1C34AB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44" name="Line 32">
                  <a:extLst>
                    <a:ext uri="{FF2B5EF4-FFF2-40B4-BE49-F238E27FC236}">
                      <a16:creationId xmlns:a16="http://schemas.microsoft.com/office/drawing/2014/main" id="{38C86673-623C-422F-BFCC-2F9F3CB5F3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45" name="Line 33">
                  <a:extLst>
                    <a:ext uri="{FF2B5EF4-FFF2-40B4-BE49-F238E27FC236}">
                      <a16:creationId xmlns:a16="http://schemas.microsoft.com/office/drawing/2014/main" id="{ED749DFC-0FA3-4CEE-85AE-1C4A426998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46" name="Line 34">
                  <a:extLst>
                    <a:ext uri="{FF2B5EF4-FFF2-40B4-BE49-F238E27FC236}">
                      <a16:creationId xmlns:a16="http://schemas.microsoft.com/office/drawing/2014/main" id="{DD459CD0-90D2-4B95-B58E-4A46E98CC4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47" name="Line 35">
                  <a:extLst>
                    <a:ext uri="{FF2B5EF4-FFF2-40B4-BE49-F238E27FC236}">
                      <a16:creationId xmlns:a16="http://schemas.microsoft.com/office/drawing/2014/main" id="{C74B0EB3-4CDA-441A-9867-EFAF1ADC0F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48" name="Line 36">
                  <a:extLst>
                    <a:ext uri="{FF2B5EF4-FFF2-40B4-BE49-F238E27FC236}">
                      <a16:creationId xmlns:a16="http://schemas.microsoft.com/office/drawing/2014/main" id="{C3166B78-67A7-45CF-8D4A-3FB4E0BD63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49" name="Line 37">
                  <a:extLst>
                    <a:ext uri="{FF2B5EF4-FFF2-40B4-BE49-F238E27FC236}">
                      <a16:creationId xmlns:a16="http://schemas.microsoft.com/office/drawing/2014/main" id="{1CF10516-A226-4F6C-89EA-B0D0D78BAB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50" name="Line 38">
                  <a:extLst>
                    <a:ext uri="{FF2B5EF4-FFF2-40B4-BE49-F238E27FC236}">
                      <a16:creationId xmlns:a16="http://schemas.microsoft.com/office/drawing/2014/main" id="{C24BD251-C84C-457C-B8D9-8A63E29209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51" name="Line 39">
                  <a:extLst>
                    <a:ext uri="{FF2B5EF4-FFF2-40B4-BE49-F238E27FC236}">
                      <a16:creationId xmlns:a16="http://schemas.microsoft.com/office/drawing/2014/main" id="{F7E3ABAB-60F6-4389-9C9D-3809162E21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52" name="Line 40">
                  <a:extLst>
                    <a:ext uri="{FF2B5EF4-FFF2-40B4-BE49-F238E27FC236}">
                      <a16:creationId xmlns:a16="http://schemas.microsoft.com/office/drawing/2014/main" id="{2057B369-CE5F-4922-8D97-B1205C98F7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53" name="Line 41">
                  <a:extLst>
                    <a:ext uri="{FF2B5EF4-FFF2-40B4-BE49-F238E27FC236}">
                      <a16:creationId xmlns:a16="http://schemas.microsoft.com/office/drawing/2014/main" id="{AF1C3137-5B4E-4018-A9ED-541FB25190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54" name="Line 42">
                  <a:extLst>
                    <a:ext uri="{FF2B5EF4-FFF2-40B4-BE49-F238E27FC236}">
                      <a16:creationId xmlns:a16="http://schemas.microsoft.com/office/drawing/2014/main" id="{B7821581-245E-44CB-AA15-5A3B173760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55" name="Line 43">
                  <a:extLst>
                    <a:ext uri="{FF2B5EF4-FFF2-40B4-BE49-F238E27FC236}">
                      <a16:creationId xmlns:a16="http://schemas.microsoft.com/office/drawing/2014/main" id="{2741F544-A55E-41CF-A5E0-4CFEE23C90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56" name="Line 44">
                  <a:extLst>
                    <a:ext uri="{FF2B5EF4-FFF2-40B4-BE49-F238E27FC236}">
                      <a16:creationId xmlns:a16="http://schemas.microsoft.com/office/drawing/2014/main" id="{9449F891-B484-4049-8738-C6D957173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57" name="Line 45">
                  <a:extLst>
                    <a:ext uri="{FF2B5EF4-FFF2-40B4-BE49-F238E27FC236}">
                      <a16:creationId xmlns:a16="http://schemas.microsoft.com/office/drawing/2014/main" id="{1C5A54C8-BEA8-4977-B63E-447D2BCDFA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58" name="Line 46">
                  <a:extLst>
                    <a:ext uri="{FF2B5EF4-FFF2-40B4-BE49-F238E27FC236}">
                      <a16:creationId xmlns:a16="http://schemas.microsoft.com/office/drawing/2014/main" id="{847A140A-9B61-4ABE-B01E-951FA8BA6C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59" name="Line 47">
                  <a:extLst>
                    <a:ext uri="{FF2B5EF4-FFF2-40B4-BE49-F238E27FC236}">
                      <a16:creationId xmlns:a16="http://schemas.microsoft.com/office/drawing/2014/main" id="{DA847AF5-6396-4F73-A9B3-37506CFA10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60" name="Line 48">
                  <a:extLst>
                    <a:ext uri="{FF2B5EF4-FFF2-40B4-BE49-F238E27FC236}">
                      <a16:creationId xmlns:a16="http://schemas.microsoft.com/office/drawing/2014/main" id="{04D06D8B-1E54-4176-99E7-88F669A585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61" name="Line 49">
                  <a:extLst>
                    <a:ext uri="{FF2B5EF4-FFF2-40B4-BE49-F238E27FC236}">
                      <a16:creationId xmlns:a16="http://schemas.microsoft.com/office/drawing/2014/main" id="{686F0CC8-44E8-4787-8E4E-BDAE26C50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62" name="Line 50">
                  <a:extLst>
                    <a:ext uri="{FF2B5EF4-FFF2-40B4-BE49-F238E27FC236}">
                      <a16:creationId xmlns:a16="http://schemas.microsoft.com/office/drawing/2014/main" id="{0FFCAD5A-6A5B-4475-BFDC-CDDCF1998C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63" name="Line 51">
                  <a:extLst>
                    <a:ext uri="{FF2B5EF4-FFF2-40B4-BE49-F238E27FC236}">
                      <a16:creationId xmlns:a16="http://schemas.microsoft.com/office/drawing/2014/main" id="{4BBB4F26-149F-42F0-8C4B-C3301D574E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64" name="Line 52">
                  <a:extLst>
                    <a:ext uri="{FF2B5EF4-FFF2-40B4-BE49-F238E27FC236}">
                      <a16:creationId xmlns:a16="http://schemas.microsoft.com/office/drawing/2014/main" id="{97904C58-41CB-445B-8A36-F7CEF2F2E1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65" name="Line 53">
                  <a:extLst>
                    <a:ext uri="{FF2B5EF4-FFF2-40B4-BE49-F238E27FC236}">
                      <a16:creationId xmlns:a16="http://schemas.microsoft.com/office/drawing/2014/main" id="{B581F2FF-B97E-4CFE-A9CC-826D7D12BF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66" name="Line 54">
                  <a:extLst>
                    <a:ext uri="{FF2B5EF4-FFF2-40B4-BE49-F238E27FC236}">
                      <a16:creationId xmlns:a16="http://schemas.microsoft.com/office/drawing/2014/main" id="{D701B084-05AB-469C-A1F5-2336A6944D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67" name="Line 55">
                  <a:extLst>
                    <a:ext uri="{FF2B5EF4-FFF2-40B4-BE49-F238E27FC236}">
                      <a16:creationId xmlns:a16="http://schemas.microsoft.com/office/drawing/2014/main" id="{68F24480-C0D4-47EF-95F4-2F8D94AC92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68" name="Line 56">
                  <a:extLst>
                    <a:ext uri="{FF2B5EF4-FFF2-40B4-BE49-F238E27FC236}">
                      <a16:creationId xmlns:a16="http://schemas.microsoft.com/office/drawing/2014/main" id="{2DDE998B-6E60-4ACB-9B36-DEACBF9713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</p:grpSp>
          <p:sp>
            <p:nvSpPr>
              <p:cNvPr id="17" name="Line 57">
                <a:extLst>
                  <a:ext uri="{FF2B5EF4-FFF2-40B4-BE49-F238E27FC236}">
                    <a16:creationId xmlns:a16="http://schemas.microsoft.com/office/drawing/2014/main" id="{A7EA2087-B7BE-4E6C-BE01-F700BE3239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>
                  <a:ea typeface="ＭＳ Ｐゴシック" pitchFamily="50" charset="-128"/>
                </a:endParaRPr>
              </a:p>
            </p:txBody>
          </p:sp>
        </p:grpSp>
        <p:grpSp>
          <p:nvGrpSpPr>
            <p:cNvPr id="6" name="Group 58">
              <a:extLst>
                <a:ext uri="{FF2B5EF4-FFF2-40B4-BE49-F238E27FC236}">
                  <a16:creationId xmlns:a16="http://schemas.microsoft.com/office/drawing/2014/main" id="{6387CD17-73BB-4926-BBA6-8D7FE29BA90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FA575A01-E2E8-450E-A83A-7FEDB96E721D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>
                  <a:ea typeface="ＭＳ Ｐゴシック" pitchFamily="50" charset="-128"/>
                </a:endParaRPr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D47F614-254F-4DA6-B020-6787B369A495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>
                  <a:ea typeface="ＭＳ Ｐゴシック" pitchFamily="50" charset="-128"/>
                </a:endParaRPr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135A5704-D155-42AB-934F-04B6ED7DB04C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>
                  <a:ea typeface="ＭＳ Ｐゴシック" pitchFamily="50" charset="-128"/>
                </a:endParaRPr>
              </a:p>
            </p:txBody>
          </p:sp>
          <p:sp>
            <p:nvSpPr>
              <p:cNvPr id="14" name="Arc 62">
                <a:extLst>
                  <a:ext uri="{FF2B5EF4-FFF2-40B4-BE49-F238E27FC236}">
                    <a16:creationId xmlns:a16="http://schemas.microsoft.com/office/drawing/2014/main" id="{BA58B704-9FD6-4BAA-B66B-38E546E1B8F0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>
                  <a:ea typeface="ＭＳ Ｐゴシック" pitchFamily="50" charset="-128"/>
                </a:endParaRPr>
              </a:p>
            </p:txBody>
          </p:sp>
        </p:grpSp>
        <p:grpSp>
          <p:nvGrpSpPr>
            <p:cNvPr id="7" name="Group 63">
              <a:extLst>
                <a:ext uri="{FF2B5EF4-FFF2-40B4-BE49-F238E27FC236}">
                  <a16:creationId xmlns:a16="http://schemas.microsoft.com/office/drawing/2014/main" id="{AD0D9CC5-A600-4F49-9A2E-FD7206002E7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>
                <a:extLst>
                  <a:ext uri="{FF2B5EF4-FFF2-40B4-BE49-F238E27FC236}">
                    <a16:creationId xmlns:a16="http://schemas.microsoft.com/office/drawing/2014/main" id="{BE5D879B-4C4D-4C83-A115-FAE7DFE3ABD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>
                  <a:ea typeface="ＭＳ Ｐゴシック" pitchFamily="50" charset="-128"/>
                </a:endParaRPr>
              </a:p>
            </p:txBody>
          </p:sp>
          <p:sp>
            <p:nvSpPr>
              <p:cNvPr id="9" name="Line 65">
                <a:extLst>
                  <a:ext uri="{FF2B5EF4-FFF2-40B4-BE49-F238E27FC236}">
                    <a16:creationId xmlns:a16="http://schemas.microsoft.com/office/drawing/2014/main" id="{E800E680-38F6-4910-88EA-190A9CFCA19A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>
                  <a:ea typeface="ＭＳ Ｐゴシック" pitchFamily="50" charset="-128"/>
                </a:endParaRPr>
              </a:p>
            </p:txBody>
          </p:sp>
          <p:sp>
            <p:nvSpPr>
              <p:cNvPr id="10" name="Arc 66">
                <a:extLst>
                  <a:ext uri="{FF2B5EF4-FFF2-40B4-BE49-F238E27FC236}">
                    <a16:creationId xmlns:a16="http://schemas.microsoft.com/office/drawing/2014/main" id="{4103E166-B252-486B-9EAA-2648A6F3544F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>
                  <a:ea typeface="ＭＳ Ｐゴシック" pitchFamily="50" charset="-128"/>
                </a:endParaRPr>
              </a:p>
            </p:txBody>
          </p:sp>
        </p:grpSp>
      </p:grpSp>
      <p:sp>
        <p:nvSpPr>
          <p:cNvPr id="35907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5908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C00D11ED-81C1-46B0-9B9E-88AECFECC11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623AE-9AB1-433B-8F48-C3A20DD25FA8}" type="datetime1">
              <a:rPr lang="ja-JP" altLang="en-US"/>
              <a:pPr>
                <a:defRPr/>
              </a:pPr>
              <a:t>2020/10/28</a:t>
            </a:fld>
            <a:endParaRPr lang="en-US" altLang="ja-JP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2EB18CAC-8264-4065-8B1F-0653498E8F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Usato Hozumi, Medialynx Japan Co., Ltd.</a:t>
            </a:r>
          </a:p>
        </p:txBody>
      </p:sp>
      <p:sp>
        <p:nvSpPr>
          <p:cNvPr id="71" name="Rectangle 71">
            <a:extLst>
              <a:ext uri="{FF2B5EF4-FFF2-40B4-BE49-F238E27FC236}">
                <a16:creationId xmlns:a16="http://schemas.microsoft.com/office/drawing/2014/main" id="{DCF6EB0E-15AC-462A-B367-67C3A6D7B4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CAAFA-3CFB-42E1-A7F8-A0BB23F66AE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65">
            <a:extLst>
              <a:ext uri="{FF2B5EF4-FFF2-40B4-BE49-F238E27FC236}">
                <a16:creationId xmlns:a16="http://schemas.microsoft.com/office/drawing/2014/main" id="{993802FF-2179-4BD4-99C9-7982449EEE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3ECBF-D1D9-4F63-840A-A9D7D30F1CF4}" type="datetime1">
              <a:rPr lang="ja-JP" altLang="en-US"/>
              <a:pPr>
                <a:defRPr/>
              </a:pPr>
              <a:t>2020/10/28</a:t>
            </a:fld>
            <a:endParaRPr lang="en-US" altLang="ja-JP"/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E1F5F0B1-6C56-4307-B479-736CB8DB4F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Usato Hozumi, Medialynx Japan Co., Ltd.</a:t>
            </a:r>
          </a:p>
        </p:txBody>
      </p:sp>
      <p:sp>
        <p:nvSpPr>
          <p:cNvPr id="6" name="Rectangle 67">
            <a:extLst>
              <a:ext uri="{FF2B5EF4-FFF2-40B4-BE49-F238E27FC236}">
                <a16:creationId xmlns:a16="http://schemas.microsoft.com/office/drawing/2014/main" id="{BD8BF772-D740-40A1-817E-01F5C23D06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8ED68-8548-4688-810E-B7A2C017BAC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2043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65">
            <a:extLst>
              <a:ext uri="{FF2B5EF4-FFF2-40B4-BE49-F238E27FC236}">
                <a16:creationId xmlns:a16="http://schemas.microsoft.com/office/drawing/2014/main" id="{72E6015C-F6C3-4840-936E-9CAFE05272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74631-84E8-4FB1-927D-4B387085C6FD}" type="datetime1">
              <a:rPr lang="ja-JP" altLang="en-US"/>
              <a:pPr>
                <a:defRPr/>
              </a:pPr>
              <a:t>2020/10/28</a:t>
            </a:fld>
            <a:endParaRPr lang="en-US" altLang="ja-JP"/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4674B080-24E2-430F-83D2-9472F91EAB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Usato Hozumi, Medialynx Japan Co., Ltd.</a:t>
            </a:r>
          </a:p>
        </p:txBody>
      </p:sp>
      <p:sp>
        <p:nvSpPr>
          <p:cNvPr id="6" name="Rectangle 67">
            <a:extLst>
              <a:ext uri="{FF2B5EF4-FFF2-40B4-BE49-F238E27FC236}">
                <a16:creationId xmlns:a16="http://schemas.microsoft.com/office/drawing/2014/main" id="{BD0597EC-8CF1-4A6C-952B-A3B2BCFF2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214A82-B15A-46A2-961F-24E879673C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57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65">
            <a:extLst>
              <a:ext uri="{FF2B5EF4-FFF2-40B4-BE49-F238E27FC236}">
                <a16:creationId xmlns:a16="http://schemas.microsoft.com/office/drawing/2014/main" id="{09955D2A-3E57-4D07-B2AE-CCB11BD6A6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750A0-1869-4B7E-8381-C82A204AA82A}" type="datetime1">
              <a:rPr lang="ja-JP" altLang="en-US"/>
              <a:pPr>
                <a:defRPr/>
              </a:pPr>
              <a:t>2020/10/28</a:t>
            </a:fld>
            <a:endParaRPr lang="en-US" altLang="ja-JP"/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E1882C8C-9FDA-465C-8A1F-F8E3FC2942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Usato Hozumi, Medialynx Japan Co., Ltd.</a:t>
            </a:r>
          </a:p>
        </p:txBody>
      </p:sp>
      <p:sp>
        <p:nvSpPr>
          <p:cNvPr id="6" name="Rectangle 67">
            <a:extLst>
              <a:ext uri="{FF2B5EF4-FFF2-40B4-BE49-F238E27FC236}">
                <a16:creationId xmlns:a16="http://schemas.microsoft.com/office/drawing/2014/main" id="{3F487D2C-E03C-4FFF-B629-79E2F582E8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3FD67-129E-4BF5-8871-78FA672929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9714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65">
            <a:extLst>
              <a:ext uri="{FF2B5EF4-FFF2-40B4-BE49-F238E27FC236}">
                <a16:creationId xmlns:a16="http://schemas.microsoft.com/office/drawing/2014/main" id="{6DF7B30C-8138-4F6A-A19D-4D5015456B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9B10E-9004-4D67-B37F-B07C614AE6FB}" type="datetime1">
              <a:rPr lang="ja-JP" altLang="en-US"/>
              <a:pPr>
                <a:defRPr/>
              </a:pPr>
              <a:t>2020/10/28</a:t>
            </a:fld>
            <a:endParaRPr lang="en-US" altLang="ja-JP"/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5E80D435-7875-4D2A-8A7A-F107BD65D7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Usato Hozumi, Medialynx Japan Co., Ltd.</a:t>
            </a:r>
          </a:p>
        </p:txBody>
      </p:sp>
      <p:sp>
        <p:nvSpPr>
          <p:cNvPr id="6" name="Rectangle 67">
            <a:extLst>
              <a:ext uri="{FF2B5EF4-FFF2-40B4-BE49-F238E27FC236}">
                <a16:creationId xmlns:a16="http://schemas.microsoft.com/office/drawing/2014/main" id="{DBBF347D-5890-497F-8B4C-9ADA2259DB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531A2-17D9-4181-A031-A20DEBA9A6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220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65">
            <a:extLst>
              <a:ext uri="{FF2B5EF4-FFF2-40B4-BE49-F238E27FC236}">
                <a16:creationId xmlns:a16="http://schemas.microsoft.com/office/drawing/2014/main" id="{236483AE-895F-463E-8F7A-E16B1EACDB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D7DD2-D640-4982-B999-D822972A02AC}" type="datetime1">
              <a:rPr lang="ja-JP" altLang="en-US"/>
              <a:pPr>
                <a:defRPr/>
              </a:pPr>
              <a:t>2020/10/28</a:t>
            </a:fld>
            <a:endParaRPr lang="en-US" altLang="ja-JP"/>
          </a:p>
        </p:txBody>
      </p:sp>
      <p:sp>
        <p:nvSpPr>
          <p:cNvPr id="6" name="Rectangle 66">
            <a:extLst>
              <a:ext uri="{FF2B5EF4-FFF2-40B4-BE49-F238E27FC236}">
                <a16:creationId xmlns:a16="http://schemas.microsoft.com/office/drawing/2014/main" id="{4986B16E-2B88-40D4-914A-C34E586626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Usato Hozumi, Medialynx Japan Co., Ltd.</a:t>
            </a:r>
          </a:p>
        </p:txBody>
      </p:sp>
      <p:sp>
        <p:nvSpPr>
          <p:cNvPr id="7" name="Rectangle 67">
            <a:extLst>
              <a:ext uri="{FF2B5EF4-FFF2-40B4-BE49-F238E27FC236}">
                <a16:creationId xmlns:a16="http://schemas.microsoft.com/office/drawing/2014/main" id="{6A89B620-5601-4A88-AB19-DC4F14B292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66367E-CEE7-4259-A59A-2214DDA6B8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77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65">
            <a:extLst>
              <a:ext uri="{FF2B5EF4-FFF2-40B4-BE49-F238E27FC236}">
                <a16:creationId xmlns:a16="http://schemas.microsoft.com/office/drawing/2014/main" id="{B0900BAB-1022-495C-A156-1995505A97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82FE4-6229-4101-86F9-37083651F2E0}" type="datetime1">
              <a:rPr lang="ja-JP" altLang="en-US"/>
              <a:pPr>
                <a:defRPr/>
              </a:pPr>
              <a:t>2020/10/28</a:t>
            </a:fld>
            <a:endParaRPr lang="en-US" altLang="ja-JP"/>
          </a:p>
        </p:txBody>
      </p:sp>
      <p:sp>
        <p:nvSpPr>
          <p:cNvPr id="8" name="Rectangle 66">
            <a:extLst>
              <a:ext uri="{FF2B5EF4-FFF2-40B4-BE49-F238E27FC236}">
                <a16:creationId xmlns:a16="http://schemas.microsoft.com/office/drawing/2014/main" id="{A1DB69E2-0809-448A-8679-B3C486CEB0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Usato Hozumi, Medialynx Japan Co., Ltd.</a:t>
            </a:r>
          </a:p>
        </p:txBody>
      </p:sp>
      <p:sp>
        <p:nvSpPr>
          <p:cNvPr id="9" name="Rectangle 67">
            <a:extLst>
              <a:ext uri="{FF2B5EF4-FFF2-40B4-BE49-F238E27FC236}">
                <a16:creationId xmlns:a16="http://schemas.microsoft.com/office/drawing/2014/main" id="{300FD6F2-2FC1-4ACE-98AC-4FB268A19C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1BA8FE-8B99-45B9-BBB9-56EAF7BC60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4696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65">
            <a:extLst>
              <a:ext uri="{FF2B5EF4-FFF2-40B4-BE49-F238E27FC236}">
                <a16:creationId xmlns:a16="http://schemas.microsoft.com/office/drawing/2014/main" id="{70A01BA7-395E-45B3-BF01-098E2799EF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26CBE-AB35-430A-AE92-11373D5E13E8}" type="datetime1">
              <a:rPr lang="ja-JP" altLang="en-US"/>
              <a:pPr>
                <a:defRPr/>
              </a:pPr>
              <a:t>2020/10/28</a:t>
            </a:fld>
            <a:endParaRPr lang="en-US" altLang="ja-JP"/>
          </a:p>
        </p:txBody>
      </p:sp>
      <p:sp>
        <p:nvSpPr>
          <p:cNvPr id="4" name="Rectangle 66">
            <a:extLst>
              <a:ext uri="{FF2B5EF4-FFF2-40B4-BE49-F238E27FC236}">
                <a16:creationId xmlns:a16="http://schemas.microsoft.com/office/drawing/2014/main" id="{7C8DCB95-5629-4952-AE53-1AE30B0CAE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Usato Hozumi, Medialynx Japan Co., Ltd.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B425D8D7-B559-41EF-85A3-ACEEC6ED76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922B20-8387-43FA-8772-CAD8433197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645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>
            <a:extLst>
              <a:ext uri="{FF2B5EF4-FFF2-40B4-BE49-F238E27FC236}">
                <a16:creationId xmlns:a16="http://schemas.microsoft.com/office/drawing/2014/main" id="{0A07048C-4514-407C-B09B-6ECF97C782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EF7C1-B528-4F5F-8447-3F0127C5237F}" type="datetime1">
              <a:rPr lang="ja-JP" altLang="en-US"/>
              <a:pPr>
                <a:defRPr/>
              </a:pPr>
              <a:t>2020/10/28</a:t>
            </a:fld>
            <a:endParaRPr lang="en-US" altLang="ja-JP"/>
          </a:p>
        </p:txBody>
      </p:sp>
      <p:sp>
        <p:nvSpPr>
          <p:cNvPr id="3" name="Rectangle 66">
            <a:extLst>
              <a:ext uri="{FF2B5EF4-FFF2-40B4-BE49-F238E27FC236}">
                <a16:creationId xmlns:a16="http://schemas.microsoft.com/office/drawing/2014/main" id="{703FF211-2385-4E79-A619-B316ED4BB3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Usato Hozumi, Medialynx Japan Co., Ltd.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FA0CE18B-30CA-4AE0-B9E1-ABEA8F4733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49D7A-A846-4C3C-B31A-39EE64DF61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114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65">
            <a:extLst>
              <a:ext uri="{FF2B5EF4-FFF2-40B4-BE49-F238E27FC236}">
                <a16:creationId xmlns:a16="http://schemas.microsoft.com/office/drawing/2014/main" id="{6E734751-F1E6-4D52-A227-7521034433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82723-BC98-4E4D-8FDC-2171AFE9215C}" type="datetime1">
              <a:rPr lang="ja-JP" altLang="en-US"/>
              <a:pPr>
                <a:defRPr/>
              </a:pPr>
              <a:t>2020/10/28</a:t>
            </a:fld>
            <a:endParaRPr lang="en-US" altLang="ja-JP"/>
          </a:p>
        </p:txBody>
      </p:sp>
      <p:sp>
        <p:nvSpPr>
          <p:cNvPr id="6" name="Rectangle 66">
            <a:extLst>
              <a:ext uri="{FF2B5EF4-FFF2-40B4-BE49-F238E27FC236}">
                <a16:creationId xmlns:a16="http://schemas.microsoft.com/office/drawing/2014/main" id="{38E613C9-5790-4E03-A95C-890C45CB84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Usato Hozumi, Medialynx Japan Co., Ltd.</a:t>
            </a:r>
          </a:p>
        </p:txBody>
      </p:sp>
      <p:sp>
        <p:nvSpPr>
          <p:cNvPr id="7" name="Rectangle 67">
            <a:extLst>
              <a:ext uri="{FF2B5EF4-FFF2-40B4-BE49-F238E27FC236}">
                <a16:creationId xmlns:a16="http://schemas.microsoft.com/office/drawing/2014/main" id="{8F6DF1D7-0BFC-448C-A785-CC78BFC43F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325A25-D33B-4654-B2A5-C56B4220CD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522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65">
            <a:extLst>
              <a:ext uri="{FF2B5EF4-FFF2-40B4-BE49-F238E27FC236}">
                <a16:creationId xmlns:a16="http://schemas.microsoft.com/office/drawing/2014/main" id="{0ADBC81D-C090-48C1-8915-427A83EAC4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C270C-390F-4780-BFE0-B4A77EEDC3DF}" type="datetime1">
              <a:rPr lang="ja-JP" altLang="en-US"/>
              <a:pPr>
                <a:defRPr/>
              </a:pPr>
              <a:t>2020/10/28</a:t>
            </a:fld>
            <a:endParaRPr lang="en-US" altLang="ja-JP"/>
          </a:p>
        </p:txBody>
      </p:sp>
      <p:sp>
        <p:nvSpPr>
          <p:cNvPr id="6" name="Rectangle 66">
            <a:extLst>
              <a:ext uri="{FF2B5EF4-FFF2-40B4-BE49-F238E27FC236}">
                <a16:creationId xmlns:a16="http://schemas.microsoft.com/office/drawing/2014/main" id="{8CA2B9FD-1716-4812-91B4-24F0533996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Usato Hozumi, Medialynx Japan Co., Ltd.</a:t>
            </a:r>
          </a:p>
        </p:txBody>
      </p:sp>
      <p:sp>
        <p:nvSpPr>
          <p:cNvPr id="7" name="Rectangle 67">
            <a:extLst>
              <a:ext uri="{FF2B5EF4-FFF2-40B4-BE49-F238E27FC236}">
                <a16:creationId xmlns:a16="http://schemas.microsoft.com/office/drawing/2014/main" id="{D77FD8B5-111A-49B8-B80D-74E450AF12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ED7897-20D5-49AD-8433-F31ABA0A4EC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300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213CB07D-B4FF-4605-9473-58AEA3A99EA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D2FE4918-663E-459F-88B8-81857E4833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7ED8777A-5586-43C9-98BF-E48E15BA69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34821" name="Line 5">
                  <a:extLst>
                    <a:ext uri="{FF2B5EF4-FFF2-40B4-BE49-F238E27FC236}">
                      <a16:creationId xmlns:a16="http://schemas.microsoft.com/office/drawing/2014/main" id="{FC4C0128-0EF5-445F-85E2-3C919B15E1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22" name="Line 6">
                  <a:extLst>
                    <a:ext uri="{FF2B5EF4-FFF2-40B4-BE49-F238E27FC236}">
                      <a16:creationId xmlns:a16="http://schemas.microsoft.com/office/drawing/2014/main" id="{D869BDA4-50D2-4EE6-B8AF-20C11D6360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23" name="Line 7">
                  <a:extLst>
                    <a:ext uri="{FF2B5EF4-FFF2-40B4-BE49-F238E27FC236}">
                      <a16:creationId xmlns:a16="http://schemas.microsoft.com/office/drawing/2014/main" id="{43557874-664A-46EB-9620-0ACDD6CD3F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24" name="Line 8">
                  <a:extLst>
                    <a:ext uri="{FF2B5EF4-FFF2-40B4-BE49-F238E27FC236}">
                      <a16:creationId xmlns:a16="http://schemas.microsoft.com/office/drawing/2014/main" id="{D0CEFD2F-7A83-4B8D-A956-FC0BFF3A3A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25" name="Line 9">
                  <a:extLst>
                    <a:ext uri="{FF2B5EF4-FFF2-40B4-BE49-F238E27FC236}">
                      <a16:creationId xmlns:a16="http://schemas.microsoft.com/office/drawing/2014/main" id="{2F07AF99-A2A3-4056-90E7-2D788C04BD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26" name="Line 10">
                  <a:extLst>
                    <a:ext uri="{FF2B5EF4-FFF2-40B4-BE49-F238E27FC236}">
                      <a16:creationId xmlns:a16="http://schemas.microsoft.com/office/drawing/2014/main" id="{FFF9666A-94B9-4A38-BAFD-E856DFAF4E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27" name="Line 11">
                  <a:extLst>
                    <a:ext uri="{FF2B5EF4-FFF2-40B4-BE49-F238E27FC236}">
                      <a16:creationId xmlns:a16="http://schemas.microsoft.com/office/drawing/2014/main" id="{CEA06DA4-F7BD-424A-92A1-987512EA34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28" name="Line 12">
                  <a:extLst>
                    <a:ext uri="{FF2B5EF4-FFF2-40B4-BE49-F238E27FC236}">
                      <a16:creationId xmlns:a16="http://schemas.microsoft.com/office/drawing/2014/main" id="{EE91513F-8CBD-4BF1-B6D6-9E825C7F5A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29" name="Line 13">
                  <a:extLst>
                    <a:ext uri="{FF2B5EF4-FFF2-40B4-BE49-F238E27FC236}">
                      <a16:creationId xmlns:a16="http://schemas.microsoft.com/office/drawing/2014/main" id="{474FF675-3659-4354-9820-DA8D550D34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30" name="Line 14">
                  <a:extLst>
                    <a:ext uri="{FF2B5EF4-FFF2-40B4-BE49-F238E27FC236}">
                      <a16:creationId xmlns:a16="http://schemas.microsoft.com/office/drawing/2014/main" id="{7A7F3775-595B-4B68-B51D-5D8CAB9F75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31" name="Line 15">
                  <a:extLst>
                    <a:ext uri="{FF2B5EF4-FFF2-40B4-BE49-F238E27FC236}">
                      <a16:creationId xmlns:a16="http://schemas.microsoft.com/office/drawing/2014/main" id="{6365C9F8-CB93-4D8A-AB3E-D6003DACB0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32" name="Line 16">
                  <a:extLst>
                    <a:ext uri="{FF2B5EF4-FFF2-40B4-BE49-F238E27FC236}">
                      <a16:creationId xmlns:a16="http://schemas.microsoft.com/office/drawing/2014/main" id="{197176FC-9443-4AEB-A748-FD56C1B6E4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33" name="Line 17">
                  <a:extLst>
                    <a:ext uri="{FF2B5EF4-FFF2-40B4-BE49-F238E27FC236}">
                      <a16:creationId xmlns:a16="http://schemas.microsoft.com/office/drawing/2014/main" id="{F1E586C2-3564-41E9-BFDC-287347A72F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34" name="Line 18">
                  <a:extLst>
                    <a:ext uri="{FF2B5EF4-FFF2-40B4-BE49-F238E27FC236}">
                      <a16:creationId xmlns:a16="http://schemas.microsoft.com/office/drawing/2014/main" id="{AF26B1D1-59F3-4043-8883-E469090938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35" name="Line 19">
                  <a:extLst>
                    <a:ext uri="{FF2B5EF4-FFF2-40B4-BE49-F238E27FC236}">
                      <a16:creationId xmlns:a16="http://schemas.microsoft.com/office/drawing/2014/main" id="{25B1F866-A573-46CF-8A14-665F456855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36" name="Line 20">
                  <a:extLst>
                    <a:ext uri="{FF2B5EF4-FFF2-40B4-BE49-F238E27FC236}">
                      <a16:creationId xmlns:a16="http://schemas.microsoft.com/office/drawing/2014/main" id="{6CDD64DB-F25C-4277-9407-3977A2628E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37" name="Line 21">
                  <a:extLst>
                    <a:ext uri="{FF2B5EF4-FFF2-40B4-BE49-F238E27FC236}">
                      <a16:creationId xmlns:a16="http://schemas.microsoft.com/office/drawing/2014/main" id="{E274933B-B658-44B5-B8C3-E5C6CE72B9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38" name="Line 22">
                  <a:extLst>
                    <a:ext uri="{FF2B5EF4-FFF2-40B4-BE49-F238E27FC236}">
                      <a16:creationId xmlns:a16="http://schemas.microsoft.com/office/drawing/2014/main" id="{18B059D1-7129-4760-BED4-C8BF8D0832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39" name="Line 23">
                  <a:extLst>
                    <a:ext uri="{FF2B5EF4-FFF2-40B4-BE49-F238E27FC236}">
                      <a16:creationId xmlns:a16="http://schemas.microsoft.com/office/drawing/2014/main" id="{4915668C-1BF6-43D8-8399-EB5712B020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40" name="Line 24">
                  <a:extLst>
                    <a:ext uri="{FF2B5EF4-FFF2-40B4-BE49-F238E27FC236}">
                      <a16:creationId xmlns:a16="http://schemas.microsoft.com/office/drawing/2014/main" id="{19AF90C4-6BFA-4631-8A21-1CAB492B20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41" name="Line 25">
                  <a:extLst>
                    <a:ext uri="{FF2B5EF4-FFF2-40B4-BE49-F238E27FC236}">
                      <a16:creationId xmlns:a16="http://schemas.microsoft.com/office/drawing/2014/main" id="{6AECA8DF-083C-4FA7-8103-2D003E1B9A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42" name="Line 26">
                  <a:extLst>
                    <a:ext uri="{FF2B5EF4-FFF2-40B4-BE49-F238E27FC236}">
                      <a16:creationId xmlns:a16="http://schemas.microsoft.com/office/drawing/2014/main" id="{7BF03CAC-56F0-4F20-B127-13A4617F69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C7DAA64F-4EB9-4FA6-A3B0-9F81252DE27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34844" name="Line 28">
                  <a:extLst>
                    <a:ext uri="{FF2B5EF4-FFF2-40B4-BE49-F238E27FC236}">
                      <a16:creationId xmlns:a16="http://schemas.microsoft.com/office/drawing/2014/main" id="{F5406C88-DCA8-4DC0-8452-5600999B86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45" name="Line 29">
                  <a:extLst>
                    <a:ext uri="{FF2B5EF4-FFF2-40B4-BE49-F238E27FC236}">
                      <a16:creationId xmlns:a16="http://schemas.microsoft.com/office/drawing/2014/main" id="{15CA1647-501A-4270-8FE5-241162FE6F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46" name="Line 30">
                  <a:extLst>
                    <a:ext uri="{FF2B5EF4-FFF2-40B4-BE49-F238E27FC236}">
                      <a16:creationId xmlns:a16="http://schemas.microsoft.com/office/drawing/2014/main" id="{A4579513-ED5E-4E67-BB78-614C13E851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47" name="Line 31">
                  <a:extLst>
                    <a:ext uri="{FF2B5EF4-FFF2-40B4-BE49-F238E27FC236}">
                      <a16:creationId xmlns:a16="http://schemas.microsoft.com/office/drawing/2014/main" id="{57F9C616-68C8-4E57-97DB-5A44CA7C0C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48" name="Line 32">
                  <a:extLst>
                    <a:ext uri="{FF2B5EF4-FFF2-40B4-BE49-F238E27FC236}">
                      <a16:creationId xmlns:a16="http://schemas.microsoft.com/office/drawing/2014/main" id="{084F844C-0811-472E-BE9C-C341CF8376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49" name="Line 33">
                  <a:extLst>
                    <a:ext uri="{FF2B5EF4-FFF2-40B4-BE49-F238E27FC236}">
                      <a16:creationId xmlns:a16="http://schemas.microsoft.com/office/drawing/2014/main" id="{3ED65736-8B0A-41BB-BF93-2287D4F7A9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50" name="Line 34">
                  <a:extLst>
                    <a:ext uri="{FF2B5EF4-FFF2-40B4-BE49-F238E27FC236}">
                      <a16:creationId xmlns:a16="http://schemas.microsoft.com/office/drawing/2014/main" id="{6FB6A7A9-2B7B-4AA3-8408-D72D70FDF8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51" name="Line 35">
                  <a:extLst>
                    <a:ext uri="{FF2B5EF4-FFF2-40B4-BE49-F238E27FC236}">
                      <a16:creationId xmlns:a16="http://schemas.microsoft.com/office/drawing/2014/main" id="{7F0554A4-708E-43F2-8A9D-9672D50477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52" name="Line 36">
                  <a:extLst>
                    <a:ext uri="{FF2B5EF4-FFF2-40B4-BE49-F238E27FC236}">
                      <a16:creationId xmlns:a16="http://schemas.microsoft.com/office/drawing/2014/main" id="{8D9D1C39-7669-47F7-B712-51594E2960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53" name="Line 37">
                  <a:extLst>
                    <a:ext uri="{FF2B5EF4-FFF2-40B4-BE49-F238E27FC236}">
                      <a16:creationId xmlns:a16="http://schemas.microsoft.com/office/drawing/2014/main" id="{D737E3FE-D58C-49BB-8BEB-6B3A329DCD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54" name="Line 38">
                  <a:extLst>
                    <a:ext uri="{FF2B5EF4-FFF2-40B4-BE49-F238E27FC236}">
                      <a16:creationId xmlns:a16="http://schemas.microsoft.com/office/drawing/2014/main" id="{21C1D219-AF30-401C-89F7-D809CC3F09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55" name="Line 39">
                  <a:extLst>
                    <a:ext uri="{FF2B5EF4-FFF2-40B4-BE49-F238E27FC236}">
                      <a16:creationId xmlns:a16="http://schemas.microsoft.com/office/drawing/2014/main" id="{EDBB4CE0-D587-474A-83DA-6FC2339A19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56" name="Line 40">
                  <a:extLst>
                    <a:ext uri="{FF2B5EF4-FFF2-40B4-BE49-F238E27FC236}">
                      <a16:creationId xmlns:a16="http://schemas.microsoft.com/office/drawing/2014/main" id="{369E38AB-79F2-4950-AFBA-7BB3FC012A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57" name="Line 41">
                  <a:extLst>
                    <a:ext uri="{FF2B5EF4-FFF2-40B4-BE49-F238E27FC236}">
                      <a16:creationId xmlns:a16="http://schemas.microsoft.com/office/drawing/2014/main" id="{E7620D8F-149B-49A4-99A2-8D68FDDD74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58" name="Line 42">
                  <a:extLst>
                    <a:ext uri="{FF2B5EF4-FFF2-40B4-BE49-F238E27FC236}">
                      <a16:creationId xmlns:a16="http://schemas.microsoft.com/office/drawing/2014/main" id="{23362C0D-6A37-421E-8B2D-035E0E7EB4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59" name="Line 43">
                  <a:extLst>
                    <a:ext uri="{FF2B5EF4-FFF2-40B4-BE49-F238E27FC236}">
                      <a16:creationId xmlns:a16="http://schemas.microsoft.com/office/drawing/2014/main" id="{73985E3B-0982-4531-8F3C-B43CDD1DDA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60" name="Line 44">
                  <a:extLst>
                    <a:ext uri="{FF2B5EF4-FFF2-40B4-BE49-F238E27FC236}">
                      <a16:creationId xmlns:a16="http://schemas.microsoft.com/office/drawing/2014/main" id="{B8A67471-FBC5-4E1D-83F4-0DF6059960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61" name="Line 45">
                  <a:extLst>
                    <a:ext uri="{FF2B5EF4-FFF2-40B4-BE49-F238E27FC236}">
                      <a16:creationId xmlns:a16="http://schemas.microsoft.com/office/drawing/2014/main" id="{883457E0-ED5C-4B7D-93C6-20A7F432A4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62" name="Line 46">
                  <a:extLst>
                    <a:ext uri="{FF2B5EF4-FFF2-40B4-BE49-F238E27FC236}">
                      <a16:creationId xmlns:a16="http://schemas.microsoft.com/office/drawing/2014/main" id="{C5D004F5-A063-4E4A-92EE-8F20C37800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63" name="Line 47">
                  <a:extLst>
                    <a:ext uri="{FF2B5EF4-FFF2-40B4-BE49-F238E27FC236}">
                      <a16:creationId xmlns:a16="http://schemas.microsoft.com/office/drawing/2014/main" id="{769223B3-E12A-4BF4-881F-56B2633937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64" name="Line 48">
                  <a:extLst>
                    <a:ext uri="{FF2B5EF4-FFF2-40B4-BE49-F238E27FC236}">
                      <a16:creationId xmlns:a16="http://schemas.microsoft.com/office/drawing/2014/main" id="{6E04FFD4-4594-4903-B4D4-6FB6325F3D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65" name="Line 49">
                  <a:extLst>
                    <a:ext uri="{FF2B5EF4-FFF2-40B4-BE49-F238E27FC236}">
                      <a16:creationId xmlns:a16="http://schemas.microsoft.com/office/drawing/2014/main" id="{C1C7415D-F47E-40E6-8875-7398AA4A7D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66" name="Line 50">
                  <a:extLst>
                    <a:ext uri="{FF2B5EF4-FFF2-40B4-BE49-F238E27FC236}">
                      <a16:creationId xmlns:a16="http://schemas.microsoft.com/office/drawing/2014/main" id="{4BC096BB-B947-4319-B2D0-C58A62258E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67" name="Line 51">
                  <a:extLst>
                    <a:ext uri="{FF2B5EF4-FFF2-40B4-BE49-F238E27FC236}">
                      <a16:creationId xmlns:a16="http://schemas.microsoft.com/office/drawing/2014/main" id="{BCCD0EAF-FD2B-49FD-AA27-0F8E5863A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68" name="Line 52">
                  <a:extLst>
                    <a:ext uri="{FF2B5EF4-FFF2-40B4-BE49-F238E27FC236}">
                      <a16:creationId xmlns:a16="http://schemas.microsoft.com/office/drawing/2014/main" id="{DB179071-A7BD-4774-9820-6B7A6ADD8F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69" name="Line 53">
                  <a:extLst>
                    <a:ext uri="{FF2B5EF4-FFF2-40B4-BE49-F238E27FC236}">
                      <a16:creationId xmlns:a16="http://schemas.microsoft.com/office/drawing/2014/main" id="{43128DB3-6CE6-427E-BF20-59AD92F5B5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70" name="Line 54">
                  <a:extLst>
                    <a:ext uri="{FF2B5EF4-FFF2-40B4-BE49-F238E27FC236}">
                      <a16:creationId xmlns:a16="http://schemas.microsoft.com/office/drawing/2014/main" id="{5396048B-BF2D-4FE4-AD5B-77586BBC68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71" name="Line 55">
                  <a:extLst>
                    <a:ext uri="{FF2B5EF4-FFF2-40B4-BE49-F238E27FC236}">
                      <a16:creationId xmlns:a16="http://schemas.microsoft.com/office/drawing/2014/main" id="{B2AB57C4-64E7-4374-B9B2-9BBD96C4B1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  <p:sp>
              <p:nvSpPr>
                <p:cNvPr id="34872" name="Line 56">
                  <a:extLst>
                    <a:ext uri="{FF2B5EF4-FFF2-40B4-BE49-F238E27FC236}">
                      <a16:creationId xmlns:a16="http://schemas.microsoft.com/office/drawing/2014/main" id="{DB22906D-7339-4D0A-8E3C-31C288F6A5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en-US">
                    <a:ea typeface="ＭＳ Ｐゴシック" pitchFamily="50" charset="-128"/>
                  </a:endParaRPr>
                </a:p>
              </p:txBody>
            </p:sp>
          </p:grpSp>
        </p:grpSp>
        <p:sp>
          <p:nvSpPr>
            <p:cNvPr id="34873" name="Rectangle 57" descr="60%">
              <a:extLst>
                <a:ext uri="{FF2B5EF4-FFF2-40B4-BE49-F238E27FC236}">
                  <a16:creationId xmlns:a16="http://schemas.microsoft.com/office/drawing/2014/main" id="{1B73F809-56C0-4102-B48C-357CFB39056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>
                <a:ea typeface="ＭＳ Ｐゴシック" pitchFamily="50" charset="-128"/>
              </a:endParaRPr>
            </a:p>
          </p:txBody>
        </p:sp>
        <p:sp>
          <p:nvSpPr>
            <p:cNvPr id="34874" name="Line 58">
              <a:extLst>
                <a:ext uri="{FF2B5EF4-FFF2-40B4-BE49-F238E27FC236}">
                  <a16:creationId xmlns:a16="http://schemas.microsoft.com/office/drawing/2014/main" id="{4C2FD87C-2B76-4B43-B762-E4E9C1BCAD22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>
                <a:ea typeface="ＭＳ Ｐゴシック" pitchFamily="50" charset="-128"/>
              </a:endParaRPr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877BE7A6-A410-4DAC-89FE-EC1723FB50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34876" name="Line 60">
                <a:extLst>
                  <a:ext uri="{FF2B5EF4-FFF2-40B4-BE49-F238E27FC236}">
                    <a16:creationId xmlns:a16="http://schemas.microsoft.com/office/drawing/2014/main" id="{3E8D9D65-F531-4901-8373-0FE2D4712A29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>
                  <a:ea typeface="ＭＳ Ｐゴシック" pitchFamily="50" charset="-128"/>
                </a:endParaRPr>
              </a:p>
            </p:txBody>
          </p:sp>
          <p:sp>
            <p:nvSpPr>
              <p:cNvPr id="34877" name="Line 61">
                <a:extLst>
                  <a:ext uri="{FF2B5EF4-FFF2-40B4-BE49-F238E27FC236}">
                    <a16:creationId xmlns:a16="http://schemas.microsoft.com/office/drawing/2014/main" id="{21CBB165-099A-4D45-8840-BB19A00931C1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>
                  <a:ea typeface="ＭＳ Ｐゴシック" pitchFamily="50" charset="-128"/>
                </a:endParaRPr>
              </a:p>
            </p:txBody>
          </p:sp>
          <p:sp>
            <p:nvSpPr>
              <p:cNvPr id="34878" name="Arc 62">
                <a:extLst>
                  <a:ext uri="{FF2B5EF4-FFF2-40B4-BE49-F238E27FC236}">
                    <a16:creationId xmlns:a16="http://schemas.microsoft.com/office/drawing/2014/main" id="{3FB1ACF0-194D-4938-A17B-1E3E5FA1CB02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>
                  <a:ea typeface="ＭＳ Ｐゴシック" pitchFamily="50" charset="-128"/>
                </a:endParaRPr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430FD00C-1E15-4AAB-BBCC-723ABC06EF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C3091CD7-043D-4B0B-9009-FC6AB3E98B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4881" name="Rectangle 65">
            <a:extLst>
              <a:ext uri="{FF2B5EF4-FFF2-40B4-BE49-F238E27FC236}">
                <a16:creationId xmlns:a16="http://schemas.microsoft.com/office/drawing/2014/main" id="{A8133858-FB10-4D02-BE00-F1C04E5BB9C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BEE61742-3DE0-4AB6-808C-E56090500FDC}" type="datetime1">
              <a:rPr lang="ja-JP" altLang="en-US"/>
              <a:pPr>
                <a:defRPr/>
              </a:pPr>
              <a:t>2020/10/28</a:t>
            </a:fld>
            <a:endParaRPr lang="en-US" altLang="ja-JP"/>
          </a:p>
        </p:txBody>
      </p:sp>
      <p:sp>
        <p:nvSpPr>
          <p:cNvPr id="34882" name="Rectangle 66">
            <a:extLst>
              <a:ext uri="{FF2B5EF4-FFF2-40B4-BE49-F238E27FC236}">
                <a16:creationId xmlns:a16="http://schemas.microsoft.com/office/drawing/2014/main" id="{7C138DD3-2B49-46C0-8E33-C28767242B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Usato Hozumi, Medialynx Japan Co., Ltd.</a:t>
            </a:r>
          </a:p>
        </p:txBody>
      </p:sp>
      <p:sp>
        <p:nvSpPr>
          <p:cNvPr id="34883" name="Rectangle 67">
            <a:extLst>
              <a:ext uri="{FF2B5EF4-FFF2-40B4-BE49-F238E27FC236}">
                <a16:creationId xmlns:a16="http://schemas.microsoft.com/office/drawing/2014/main" id="{85769C4D-2A92-42E8-8785-E9A33D60943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BA45761E-ECA0-4C81-A3F8-DD9CED8E1CB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3"/>
        </a:buBlip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9">
            <a:extLst>
              <a:ext uri="{FF2B5EF4-FFF2-40B4-BE49-F238E27FC236}">
                <a16:creationId xmlns:a16="http://schemas.microsoft.com/office/drawing/2014/main" id="{5FED5599-22FE-492B-AB2C-FCD8C88A910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2012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kumimoji="0" lang="en-US" altLang="ko-KR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075" name="Rectangle 70">
            <a:extLst>
              <a:ext uri="{FF2B5EF4-FFF2-40B4-BE49-F238E27FC236}">
                <a16:creationId xmlns:a16="http://schemas.microsoft.com/office/drawing/2014/main" id="{250EA44E-9A09-45F8-B365-8D8037C620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Usato Hozumi, Medialynx Japan Co., Ltd.</a:t>
            </a:r>
          </a:p>
        </p:txBody>
      </p:sp>
      <p:sp>
        <p:nvSpPr>
          <p:cNvPr id="3076" name="Rectangle 71">
            <a:extLst>
              <a:ext uri="{FF2B5EF4-FFF2-40B4-BE49-F238E27FC236}">
                <a16:creationId xmlns:a16="http://schemas.microsoft.com/office/drawing/2014/main" id="{CA856C81-346E-4701-AEC1-96F321C8B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EB0B6F5-341C-44CE-A9F6-E874358A4784}" type="slidenum"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pPr eaLnBrk="1" hangingPunct="1"/>
              <a:t>1</a:t>
            </a:fld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077" name="Rectangle 2">
            <a:extLst>
              <a:ext uri="{FF2B5EF4-FFF2-40B4-BE49-F238E27FC236}">
                <a16:creationId xmlns:a16="http://schemas.microsoft.com/office/drawing/2014/main" id="{805A7F28-6463-42BF-97D6-982688BB75D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en-US" altLang="ja-JP" sz="3600" b="1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ko-KR" altLang="en-US" sz="3600" b="1">
                <a:latin typeface="맑은 고딕" panose="020B0503020000020004" pitchFamily="50" charset="-127"/>
                <a:ea typeface="맑은 고딕" panose="020B0503020000020004" pitchFamily="50" charset="-127"/>
              </a:rPr>
              <a:t>일본 내 </a:t>
            </a:r>
            <a:r>
              <a:rPr lang="en-US" altLang="ja-JP" sz="36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“Media mix”</a:t>
            </a:r>
            <a:r>
              <a:rPr lang="ko-KR" altLang="en-US" sz="3600" b="1">
                <a:latin typeface="맑은 고딕" panose="020B0503020000020004" pitchFamily="50" charset="-127"/>
                <a:ea typeface="맑은 고딕" panose="020B0503020000020004" pitchFamily="50" charset="-127"/>
              </a:rPr>
              <a:t>와 </a:t>
            </a:r>
            <a:br>
              <a:rPr lang="en-US" altLang="ko-KR" sz="3600" b="1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ko-KR" altLang="en-US" sz="3600" b="1">
                <a:latin typeface="맑은 고딕" panose="020B0503020000020004" pitchFamily="50" charset="-127"/>
                <a:ea typeface="맑은 고딕" panose="020B0503020000020004" pitchFamily="50" charset="-127"/>
              </a:rPr>
              <a:t>전자 출판에 관하여</a:t>
            </a:r>
            <a:r>
              <a:rPr lang="en-US" altLang="ko-KR" sz="36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… </a:t>
            </a:r>
            <a:r>
              <a:rPr lang="ko-KR" altLang="en-US" sz="3600" b="1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ja-JP" sz="36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078" name="Text Box 7">
            <a:extLst>
              <a:ext uri="{FF2B5EF4-FFF2-40B4-BE49-F238E27FC236}">
                <a16:creationId xmlns:a16="http://schemas.microsoft.com/office/drawing/2014/main" id="{9B612837-D257-42DC-8F18-1629B8BD4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3221038"/>
            <a:ext cx="6035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ko-KR" altLang="ko-KR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날짜 개체 틀 3">
            <a:extLst>
              <a:ext uri="{FF2B5EF4-FFF2-40B4-BE49-F238E27FC236}">
                <a16:creationId xmlns:a16="http://schemas.microsoft.com/office/drawing/2014/main" id="{4B2CEEFF-5A84-4F97-9B08-2413EBEADC3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2012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kumimoji="0" lang="en-US" altLang="ko-KR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291" name="바닥글 개체 틀 4">
            <a:extLst>
              <a:ext uri="{FF2B5EF4-FFF2-40B4-BE49-F238E27FC236}">
                <a16:creationId xmlns:a16="http://schemas.microsoft.com/office/drawing/2014/main" id="{1A347625-C377-4A7C-9E66-E1D09F55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Usato Hozumi, Medialynx Japan Co., Ltd.</a:t>
            </a:r>
          </a:p>
        </p:txBody>
      </p:sp>
      <p:sp>
        <p:nvSpPr>
          <p:cNvPr id="12292" name="슬라이드 번호 개체 틀 5">
            <a:extLst>
              <a:ext uri="{FF2B5EF4-FFF2-40B4-BE49-F238E27FC236}">
                <a16:creationId xmlns:a16="http://schemas.microsoft.com/office/drawing/2014/main" id="{34D21E6E-4EB5-4E7E-A3D0-F0322E63A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44801CD-99BC-4309-84A3-F49F87431CF6}" type="slidenum"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pPr eaLnBrk="1" hangingPunct="1"/>
              <a:t>10</a:t>
            </a:fld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293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98B5FA7-7099-4C66-A911-64C65B983B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“2010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년 전자책 붐 시작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일본 전자책 리더기와 애플의 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아이패드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아마존의 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킨들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일본 시장 공략 </a:t>
            </a: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공중송신권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(r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ight of public transmission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"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과 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출판권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(r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ight of publication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"</a:t>
            </a:r>
            <a:endParaRPr lang="en-US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콘텐츠 비즈니스와 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TPP(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환태평양 경제 동반자 협정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의 미래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일본과 미국간 저작권법의 차이 </a:t>
            </a: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저작권 보호 기간 연장 </a:t>
            </a:r>
            <a:endParaRPr lang="en-US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C4F07AA6-3CCE-4DEC-95A0-F85FB4EBDE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ko-KR" altLang="en-US" sz="36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일본 내 전자책 사안 </a:t>
            </a:r>
            <a:endParaRPr lang="en-US" altLang="ja-JP" sz="4000" b="1">
              <a:solidFill>
                <a:srgbClr val="99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날짜 개체 틀 3">
            <a:extLst>
              <a:ext uri="{FF2B5EF4-FFF2-40B4-BE49-F238E27FC236}">
                <a16:creationId xmlns:a16="http://schemas.microsoft.com/office/drawing/2014/main" id="{F0D79DDE-B223-4606-8160-AE98FE6AF0C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2012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kumimoji="0" lang="en-US" altLang="ko-KR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315" name="바닥글 개체 틀 4">
            <a:extLst>
              <a:ext uri="{FF2B5EF4-FFF2-40B4-BE49-F238E27FC236}">
                <a16:creationId xmlns:a16="http://schemas.microsoft.com/office/drawing/2014/main" id="{84439E2A-0055-4367-BE24-1E65FC2B5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Usato Hozumi, Medialynx Japan Co., Ltd.</a:t>
            </a:r>
          </a:p>
        </p:txBody>
      </p:sp>
      <p:sp>
        <p:nvSpPr>
          <p:cNvPr id="13316" name="슬라이드 번호 개체 틀 5">
            <a:extLst>
              <a:ext uri="{FF2B5EF4-FFF2-40B4-BE49-F238E27FC236}">
                <a16:creationId xmlns:a16="http://schemas.microsoft.com/office/drawing/2014/main" id="{9143F980-C3C4-4BE1-8972-82B2EA7E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2518BD-AD88-4A8A-8907-DF0F0D3EBDA8}" type="slidenum"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pPr eaLnBrk="1" hangingPunct="1"/>
              <a:t>11</a:t>
            </a:fld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317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C2318C2-1AF5-47CD-978F-C02BC5496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출판사의 권리</a:t>
            </a: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일본 출판사의 관습 </a:t>
            </a: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전자책을 만들 권리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b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b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endParaRPr lang="en-US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0429F14D-BEA6-4238-9826-B4712095EC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ko-KR" altLang="ja-JP" sz="36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"</a:t>
            </a:r>
            <a:r>
              <a:rPr lang="ko-KR" altLang="en-US" sz="36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일본 내 전자책 사안</a:t>
            </a:r>
            <a:r>
              <a:rPr lang="ko-KR" altLang="ja-JP" sz="36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"</a:t>
            </a:r>
            <a:r>
              <a:rPr lang="en-US" altLang="ja-JP" sz="4000" b="1">
                <a:solidFill>
                  <a:srgbClr val="99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날짜 개체 틀 3">
            <a:extLst>
              <a:ext uri="{FF2B5EF4-FFF2-40B4-BE49-F238E27FC236}">
                <a16:creationId xmlns:a16="http://schemas.microsoft.com/office/drawing/2014/main" id="{77B24DB1-29F8-4179-B8CD-C85C293E237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2012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kumimoji="0" lang="en-US" altLang="ko-KR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339" name="바닥글 개체 틀 4">
            <a:extLst>
              <a:ext uri="{FF2B5EF4-FFF2-40B4-BE49-F238E27FC236}">
                <a16:creationId xmlns:a16="http://schemas.microsoft.com/office/drawing/2014/main" id="{6DB63F95-5136-45A5-9F5D-36DC88809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Usato Hozumi, Medialynx Japan Co., Ltd.</a:t>
            </a:r>
          </a:p>
        </p:txBody>
      </p:sp>
      <p:sp>
        <p:nvSpPr>
          <p:cNvPr id="14340" name="슬라이드 번호 개체 틀 5">
            <a:extLst>
              <a:ext uri="{FF2B5EF4-FFF2-40B4-BE49-F238E27FC236}">
                <a16:creationId xmlns:a16="http://schemas.microsoft.com/office/drawing/2014/main" id="{FBB861DC-51D8-42A8-8E3D-2AA859E0E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7CDD24B-9A04-4044-9D02-DDFB816D2702}" type="slidenum"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pPr eaLnBrk="1" hangingPunct="1"/>
              <a:t>12</a:t>
            </a:fld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341" name="Rectangle 2">
            <a:extLst>
              <a:ext uri="{FF2B5EF4-FFF2-40B4-BE49-F238E27FC236}">
                <a16:creationId xmlns:a16="http://schemas.microsoft.com/office/drawing/2014/main" id="{540AA374-1C15-4EE0-A1F9-9C1CB847B1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sz="40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일본 내 </a:t>
            </a:r>
            <a:r>
              <a:rPr lang="en-US" altLang="ko-KR" sz="40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IP </a:t>
            </a:r>
            <a:r>
              <a:rPr lang="ko-KR" altLang="en-US" sz="40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문제점 </a:t>
            </a:r>
            <a:endParaRPr lang="en-US" altLang="ja-JP" sz="4000" b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342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F96185E4-1DBF-48C6-B473-C96BB3EFC6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일본 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IT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기술의 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갈라파고스 신드롬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일본 내 지적 재산권에 관한 전략의 혼란</a:t>
            </a: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일본 저작권법의 문제 </a:t>
            </a:r>
            <a:endParaRPr lang="en-US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날짜 개체 틀 3">
            <a:extLst>
              <a:ext uri="{FF2B5EF4-FFF2-40B4-BE49-F238E27FC236}">
                <a16:creationId xmlns:a16="http://schemas.microsoft.com/office/drawing/2014/main" id="{9CB6E3AE-7A73-474F-8150-E8EF507013E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2012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kumimoji="0" lang="en-US" altLang="ko-KR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363" name="바닥글 개체 틀 4">
            <a:extLst>
              <a:ext uri="{FF2B5EF4-FFF2-40B4-BE49-F238E27FC236}">
                <a16:creationId xmlns:a16="http://schemas.microsoft.com/office/drawing/2014/main" id="{5B67823B-891E-44D6-A7DE-89CDD263B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Usato Hozumi, Medialynx Japan Co., Ltd.</a:t>
            </a:r>
          </a:p>
        </p:txBody>
      </p:sp>
      <p:sp>
        <p:nvSpPr>
          <p:cNvPr id="15364" name="슬라이드 번호 개체 틀 5">
            <a:extLst>
              <a:ext uri="{FF2B5EF4-FFF2-40B4-BE49-F238E27FC236}">
                <a16:creationId xmlns:a16="http://schemas.microsoft.com/office/drawing/2014/main" id="{11EF54C6-7682-43F5-B9A2-EB529F60B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FD8761C-244B-46BE-917A-8F331CBD26C4}" type="slidenum"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pPr eaLnBrk="1" hangingPunct="1"/>
              <a:t>13</a:t>
            </a:fld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365" name="Rectangle 1026">
            <a:extLst>
              <a:ext uri="{FF2B5EF4-FFF2-40B4-BE49-F238E27FC236}">
                <a16:creationId xmlns:a16="http://schemas.microsoft.com/office/drawing/2014/main" id="{E5623102-A3E3-4C8E-A601-D5CF0473C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sz="32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일본 정부의 목표</a:t>
            </a:r>
            <a:endParaRPr lang="en-US" altLang="ja-JP" sz="3200" b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366" name="Rectangle 1027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03759850-5306-419E-A20B-E6D638E35D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새로운 비즈니스 제도 구축 지원</a:t>
            </a: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재산권의 공정한 사용 보호 및 조화 </a:t>
            </a: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재산권의 새로운 창조와 보급 움직임에 대한 대응 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</a:p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다른 나라와의 조화 </a:t>
            </a:r>
            <a:endParaRPr lang="en-US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날짜 개체 틀 3">
            <a:extLst>
              <a:ext uri="{FF2B5EF4-FFF2-40B4-BE49-F238E27FC236}">
                <a16:creationId xmlns:a16="http://schemas.microsoft.com/office/drawing/2014/main" id="{E4954D59-EB15-47BE-857E-77BE73DE9B1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2012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kumimoji="0" lang="en-US" altLang="ko-KR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99" name="바닥글 개체 틀 4">
            <a:extLst>
              <a:ext uri="{FF2B5EF4-FFF2-40B4-BE49-F238E27FC236}">
                <a16:creationId xmlns:a16="http://schemas.microsoft.com/office/drawing/2014/main" id="{B70220AD-08AE-486B-B7E0-86F92B938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Usato Hozumi, Medialynx Japan Co., Ltd.</a:t>
            </a:r>
          </a:p>
        </p:txBody>
      </p:sp>
      <p:sp>
        <p:nvSpPr>
          <p:cNvPr id="4100" name="슬라이드 번호 개체 틀 5">
            <a:extLst>
              <a:ext uri="{FF2B5EF4-FFF2-40B4-BE49-F238E27FC236}">
                <a16:creationId xmlns:a16="http://schemas.microsoft.com/office/drawing/2014/main" id="{F6ACCD25-C8DD-4D19-B3A7-3C73A43A8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137F0CE-73B3-480E-A640-2F845D72BE3D}" type="slidenum"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pPr eaLnBrk="1" hangingPunct="1"/>
              <a:t>2</a:t>
            </a:fld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D7808758-6805-42C1-A9AE-691F2F1F6C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소개</a:t>
            </a:r>
            <a:endParaRPr lang="en-US" altLang="ja-JP" b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102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5449F1B4-3935-4AED-BF1D-F675CE959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3810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ko-KR" altLang="en-US" b="1">
                <a:latin typeface="맑은 고딕" panose="020B0503020000020004" pitchFamily="50" charset="-127"/>
                <a:ea typeface="맑은 고딕" panose="020B0503020000020004" pitchFamily="50" charset="-127"/>
              </a:rPr>
              <a:t>호즈미 우사또</a:t>
            </a:r>
            <a:r>
              <a:rPr lang="en-US" altLang="ko-KR" sz="2400" b="1">
                <a:latin typeface="맑은 고딕" panose="020B0503020000020004" pitchFamily="50" charset="-127"/>
                <a:ea typeface="맑은 고딕" panose="020B0503020000020004" pitchFamily="50" charset="-127"/>
              </a:rPr>
              <a:t>(Usato Hozumi)</a:t>
            </a:r>
            <a:endParaRPr lang="en-US" altLang="ko-KR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b="1">
                <a:latin typeface="맑은 고딕" panose="020B0503020000020004" pitchFamily="50" charset="-127"/>
                <a:ea typeface="맑은 고딕" panose="020B0503020000020004" pitchFamily="50" charset="-127"/>
              </a:rPr>
              <a:t>	</a:t>
            </a:r>
            <a:r>
              <a:rPr lang="en-US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Medialynx Japan Co.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에서 </a:t>
            </a:r>
            <a:r>
              <a:rPr lang="en-US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Assistant manager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로 근무 </a:t>
            </a:r>
            <a:endParaRPr lang="en-US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   일본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한국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중국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대만 내 출판물 수출입 업무 및 그림책 원화전 개최 업무 담당 </a:t>
            </a:r>
            <a:endPara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ko-KR" altLang="en-US" b="1">
                <a:latin typeface="맑은 고딕" panose="020B0503020000020004" pitchFamily="50" charset="-127"/>
                <a:ea typeface="맑은 고딕" panose="020B0503020000020004" pitchFamily="50" charset="-127"/>
              </a:rPr>
              <a:t>미디어링크스 재팬 </a:t>
            </a:r>
            <a:r>
              <a:rPr lang="en-US" altLang="ko-KR" sz="2400" b="1">
                <a:latin typeface="맑은 고딕" panose="020B0503020000020004" pitchFamily="50" charset="-127"/>
                <a:ea typeface="맑은 고딕" panose="020B0503020000020004" pitchFamily="50" charset="-127"/>
              </a:rPr>
              <a:t>(Medialynx Japan Co., Ltd.)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12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    1997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년 설립</a:t>
            </a:r>
            <a:endPara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일본 문화청에 등록된 저작권 관리 회사 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endParaRPr lang="en-US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날짜 개체 틀 3">
            <a:extLst>
              <a:ext uri="{FF2B5EF4-FFF2-40B4-BE49-F238E27FC236}">
                <a16:creationId xmlns:a16="http://schemas.microsoft.com/office/drawing/2014/main" id="{15069736-1E44-4613-8721-519873F61A1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2012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kumimoji="0" lang="en-US" altLang="ko-KR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123" name="바닥글 개체 틀 4">
            <a:extLst>
              <a:ext uri="{FF2B5EF4-FFF2-40B4-BE49-F238E27FC236}">
                <a16:creationId xmlns:a16="http://schemas.microsoft.com/office/drawing/2014/main" id="{82DBE832-A02A-41D9-A49E-2B02081A8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Usato Hozumi, Medialynx Japan Co., Ltd.</a:t>
            </a:r>
          </a:p>
        </p:txBody>
      </p:sp>
      <p:sp>
        <p:nvSpPr>
          <p:cNvPr id="5124" name="슬라이드 번호 개체 틀 5">
            <a:extLst>
              <a:ext uri="{FF2B5EF4-FFF2-40B4-BE49-F238E27FC236}">
                <a16:creationId xmlns:a16="http://schemas.microsoft.com/office/drawing/2014/main" id="{44148F5D-6691-40F8-9361-9F0F81F9E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D17B8D4-5E0C-4707-8641-D8F26A66FEBF}" type="slidenum"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pPr eaLnBrk="1" hangingPunct="1"/>
              <a:t>3</a:t>
            </a:fld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EAF7CC9C-9BBE-40D8-AEE4-47122F194E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미디어링크스 재팬의 사업 </a:t>
            </a:r>
            <a:endParaRPr lang="en-US" altLang="ja-JP" b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126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083294F3-645A-44E6-9513-32558386A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아동 도서 작가의 아트 프로듀싱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원화전 및 이벤트 관련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기획 및 실행</a:t>
            </a:r>
            <a:endPara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   계약에 의한 판매와 판촉 등을 위한 저작권 및 상표 라이센싱 업무 </a:t>
            </a:r>
            <a:endPara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출판물 생산 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주로 아동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예술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비즈니스 도서 기획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편집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생산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기업 법률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지적 재산권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국내 및 국제 협상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계약 및 관리 컨설팅</a:t>
            </a:r>
            <a:endPara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   산업별 비즈니스 세미나의 다양한 정보 제공 및 실행</a:t>
            </a: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endParaRPr lang="en-US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날짜 개체 틀 3">
            <a:extLst>
              <a:ext uri="{FF2B5EF4-FFF2-40B4-BE49-F238E27FC236}">
                <a16:creationId xmlns:a16="http://schemas.microsoft.com/office/drawing/2014/main" id="{AADFBD16-0091-40BC-8FA4-EF05820BF86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2012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kumimoji="0" lang="en-US" altLang="ko-KR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147" name="바닥글 개체 틀 4">
            <a:extLst>
              <a:ext uri="{FF2B5EF4-FFF2-40B4-BE49-F238E27FC236}">
                <a16:creationId xmlns:a16="http://schemas.microsoft.com/office/drawing/2014/main" id="{41920BB0-6A69-4E33-946D-8F8B9A6B9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Usato Hozumi, Medialynx Japan Co., Ltd.</a:t>
            </a:r>
          </a:p>
        </p:txBody>
      </p:sp>
      <p:sp>
        <p:nvSpPr>
          <p:cNvPr id="6148" name="슬라이드 번호 개체 틀 5">
            <a:extLst>
              <a:ext uri="{FF2B5EF4-FFF2-40B4-BE49-F238E27FC236}">
                <a16:creationId xmlns:a16="http://schemas.microsoft.com/office/drawing/2014/main" id="{BD03D219-E990-48C4-963C-358330C1A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D89243D-5605-454F-9262-7BCFAFCD1DB1}" type="slidenum"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pPr eaLnBrk="1" hangingPunct="1"/>
              <a:t>4</a:t>
            </a:fld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149" name="Rectangle 2">
            <a:extLst>
              <a:ext uri="{FF2B5EF4-FFF2-40B4-BE49-F238E27FC236}">
                <a16:creationId xmlns:a16="http://schemas.microsoft.com/office/drawing/2014/main" id="{7833888C-E9A3-490F-8AFA-231C81E7D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sz="3600" b="1">
                <a:solidFill>
                  <a:srgbClr val="000066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일본 내 원소스 멀티유즈</a:t>
            </a:r>
            <a:r>
              <a:rPr lang="en-US" altLang="ja-JP" b="1">
                <a:solidFill>
                  <a:srgbClr val="000066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  <p:sp>
        <p:nvSpPr>
          <p:cNvPr id="6150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6B49D4DD-F571-4612-A525-ECA1C6F7E1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일본 내 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미디어 믹스 시스템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Media Mix System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"</a:t>
            </a:r>
          </a:p>
          <a:p>
            <a:pPr eaLnBrk="1" hangingPunct="1">
              <a:lnSpc>
                <a:spcPct val="150000"/>
              </a:lnSpc>
            </a:pP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제작위원회 제도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Production Committee Scheme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  <a:endPara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카도카와 제도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Kadokawa Scheme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en-US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ja-JP" sz="2000" b="1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날짜 개체 틀 3">
            <a:extLst>
              <a:ext uri="{FF2B5EF4-FFF2-40B4-BE49-F238E27FC236}">
                <a16:creationId xmlns:a16="http://schemas.microsoft.com/office/drawing/2014/main" id="{310529B5-5623-47B1-8A8C-D040CF85CAD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2012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kumimoji="0" lang="en-US" altLang="ko-KR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171" name="바닥글 개체 틀 4">
            <a:extLst>
              <a:ext uri="{FF2B5EF4-FFF2-40B4-BE49-F238E27FC236}">
                <a16:creationId xmlns:a16="http://schemas.microsoft.com/office/drawing/2014/main" id="{98C117A1-7467-47FE-9BB4-BFD72EA15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Usato Hozumi, Medialynx Japan Co., Ltd.</a:t>
            </a:r>
          </a:p>
        </p:txBody>
      </p:sp>
      <p:sp>
        <p:nvSpPr>
          <p:cNvPr id="7172" name="슬라이드 번호 개체 틀 5">
            <a:extLst>
              <a:ext uri="{FF2B5EF4-FFF2-40B4-BE49-F238E27FC236}">
                <a16:creationId xmlns:a16="http://schemas.microsoft.com/office/drawing/2014/main" id="{F061F390-1575-4A73-ACB8-0917FA2AA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51E8811-F489-4AC1-A507-9023EF95EB12}" type="slidenum"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pPr eaLnBrk="1" hangingPunct="1"/>
              <a:t>5</a:t>
            </a:fld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173" name="Rectangle 2">
            <a:extLst>
              <a:ext uri="{FF2B5EF4-FFF2-40B4-BE49-F238E27FC236}">
                <a16:creationId xmlns:a16="http://schemas.microsoft.com/office/drawing/2014/main" id="{744276AE-5848-43DD-9C2B-F41D39756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ko-KR" altLang="en-US" sz="4000" b="1">
                <a:solidFill>
                  <a:srgbClr val="000066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미디어 믹스의 문제점</a:t>
            </a:r>
            <a:endParaRPr lang="en-US" altLang="ja-JP" sz="4000" b="1">
              <a:solidFill>
                <a:srgbClr val="000066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174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28976FA-FCF1-4945-9733-D36D021BD7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트렌드만 따름</a:t>
            </a:r>
            <a:b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/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짧은 생산 시간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적은 비용</a:t>
            </a:r>
            <a:b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/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여러 당사자에 의한 권리 혼동 </a:t>
            </a:r>
            <a:b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/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문화적 쇠퇴</a:t>
            </a:r>
            <a:endParaRPr lang="en-US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날짜 개체 틀 3">
            <a:extLst>
              <a:ext uri="{FF2B5EF4-FFF2-40B4-BE49-F238E27FC236}">
                <a16:creationId xmlns:a16="http://schemas.microsoft.com/office/drawing/2014/main" id="{AB96F0B4-55B1-4F44-B023-41AC795D3CE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2012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kumimoji="0" lang="en-US" altLang="ko-KR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195" name="바닥글 개체 틀 4">
            <a:extLst>
              <a:ext uri="{FF2B5EF4-FFF2-40B4-BE49-F238E27FC236}">
                <a16:creationId xmlns:a16="http://schemas.microsoft.com/office/drawing/2014/main" id="{6EC17C23-6986-4C24-A556-A28E5DCB2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Usato Hozumi, Medialynx Japan Co., Ltd.</a:t>
            </a:r>
          </a:p>
        </p:txBody>
      </p:sp>
      <p:sp>
        <p:nvSpPr>
          <p:cNvPr id="8196" name="슬라이드 번호 개체 틀 5">
            <a:extLst>
              <a:ext uri="{FF2B5EF4-FFF2-40B4-BE49-F238E27FC236}">
                <a16:creationId xmlns:a16="http://schemas.microsoft.com/office/drawing/2014/main" id="{CCFEEBAA-DF17-4DDD-BFA9-904C62DA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71CDCE8-712D-4CF5-9CDC-5E367672911C}" type="slidenum"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pPr eaLnBrk="1" hangingPunct="1"/>
              <a:t>6</a:t>
            </a:fld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26D4C5F9-570E-4D27-A518-92FBB113A4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sz="32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카도카와 쇼텐의 사례</a:t>
            </a:r>
            <a:endParaRPr lang="en-US" altLang="ja-JP" sz="3200" b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198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299A95F-EBCE-4771-85AD-5835CD2DE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70-80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년대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미스터리 소설 붐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영화 제작사로 성공</a:t>
            </a:r>
            <a:b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90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년대 젊은이들 사이에서의 읽기 쉬운 소설 붐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애니메이션 영화 제작사로 성공 </a:t>
            </a:r>
            <a:b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2000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년대 핸드폰 서비스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SNS,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스트리밍 서비스 등의 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대형 콘텐츠 공급자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로 </a:t>
            </a:r>
            <a:endParaRPr lang="en-US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날짜 개체 틀 3">
            <a:extLst>
              <a:ext uri="{FF2B5EF4-FFF2-40B4-BE49-F238E27FC236}">
                <a16:creationId xmlns:a16="http://schemas.microsoft.com/office/drawing/2014/main" id="{33BFAFD2-6581-499F-A2BC-C1774E66A39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2012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kumimoji="0" lang="en-US" altLang="ko-KR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219" name="바닥글 개체 틀 4">
            <a:extLst>
              <a:ext uri="{FF2B5EF4-FFF2-40B4-BE49-F238E27FC236}">
                <a16:creationId xmlns:a16="http://schemas.microsoft.com/office/drawing/2014/main" id="{2E465986-C00B-4611-8C72-24890D818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Usato Hozumi, Medialynx Japan Co., Ltd.</a:t>
            </a:r>
          </a:p>
        </p:txBody>
      </p:sp>
      <p:sp>
        <p:nvSpPr>
          <p:cNvPr id="9220" name="슬라이드 번호 개체 틀 5">
            <a:extLst>
              <a:ext uri="{FF2B5EF4-FFF2-40B4-BE49-F238E27FC236}">
                <a16:creationId xmlns:a16="http://schemas.microsoft.com/office/drawing/2014/main" id="{F972D4AA-D905-4392-95DF-C7E1871A5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806A26B-FA19-4176-BB68-5BF27AE3362F}" type="slidenum"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pPr eaLnBrk="1" hangingPunct="1"/>
              <a:t>7</a:t>
            </a:fld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646B72F9-56D1-4AC2-BBF9-5E442BCBF5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sz="32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토쿠마 쇼텐의 사례</a:t>
            </a:r>
            <a:endParaRPr lang="en-US" altLang="ja-JP" sz="4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222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07DE612C-F66E-4900-94F8-8729FAC06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70-80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년대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당대 최고의 애니메이션 메이커 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스튜디오 지브리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로 성공</a:t>
            </a:r>
            <a:b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90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년대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거품 경제의 붕괴로 인한 축소</a:t>
            </a: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b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2000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년대 멀티미디어 부서 매각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출판사로 한정</a:t>
            </a:r>
            <a:endParaRPr lang="en-US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날짜 개체 틀 3">
            <a:extLst>
              <a:ext uri="{FF2B5EF4-FFF2-40B4-BE49-F238E27FC236}">
                <a16:creationId xmlns:a16="http://schemas.microsoft.com/office/drawing/2014/main" id="{7ABBF2E9-941D-494F-9CC4-2CA5F15B4A4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2012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kumimoji="0" lang="en-US" altLang="ko-KR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243" name="바닥글 개체 틀 4">
            <a:extLst>
              <a:ext uri="{FF2B5EF4-FFF2-40B4-BE49-F238E27FC236}">
                <a16:creationId xmlns:a16="http://schemas.microsoft.com/office/drawing/2014/main" id="{C8C043AC-1B8D-4118-825D-5C00DC125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Usato Hozumi, Medialynx Japan Co., Ltd.</a:t>
            </a:r>
          </a:p>
        </p:txBody>
      </p:sp>
      <p:sp>
        <p:nvSpPr>
          <p:cNvPr id="10244" name="슬라이드 번호 개체 틀 5">
            <a:extLst>
              <a:ext uri="{FF2B5EF4-FFF2-40B4-BE49-F238E27FC236}">
                <a16:creationId xmlns:a16="http://schemas.microsoft.com/office/drawing/2014/main" id="{5CD76A90-B745-46AA-9891-56641972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68FE89D-71EE-459A-AC57-8916D81BEB84}" type="slidenum"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pPr eaLnBrk="1" hangingPunct="1"/>
              <a:t>8</a:t>
            </a:fld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245" name="Rectangle 2">
            <a:extLst>
              <a:ext uri="{FF2B5EF4-FFF2-40B4-BE49-F238E27FC236}">
                <a16:creationId xmlns:a16="http://schemas.microsoft.com/office/drawing/2014/main" id="{067FF741-21A3-4CD3-AFCF-4E274EA0B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sz="36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일본 내 전자책 사안 </a:t>
            </a:r>
            <a:endParaRPr lang="en-US" altLang="ja-JP" sz="4000" b="1">
              <a:solidFill>
                <a:srgbClr val="99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246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503F58B0-5CFD-41B5-A185-CC5F437B2C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콘텐츠 비즈니스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의 쇠퇴 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신문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음악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, DVD)</a:t>
            </a: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출판사간 문제</a:t>
            </a: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일본 내 대응 지연 </a:t>
            </a:r>
            <a:endParaRPr lang="en-US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날짜 개체 틀 3">
            <a:extLst>
              <a:ext uri="{FF2B5EF4-FFF2-40B4-BE49-F238E27FC236}">
                <a16:creationId xmlns:a16="http://schemas.microsoft.com/office/drawing/2014/main" id="{FE5FC727-F610-49FD-8CD6-B9EB8191FFC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2012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kumimoji="0" lang="en-US" altLang="ko-KR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kumimoji="0"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267" name="바닥글 개체 틀 4">
            <a:extLst>
              <a:ext uri="{FF2B5EF4-FFF2-40B4-BE49-F238E27FC236}">
                <a16:creationId xmlns:a16="http://schemas.microsoft.com/office/drawing/2014/main" id="{E97E2A4F-2048-4835-9201-A1E677F59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Usato Hozumi, Medialynx Japan Co., Ltd.</a:t>
            </a:r>
          </a:p>
        </p:txBody>
      </p:sp>
      <p:sp>
        <p:nvSpPr>
          <p:cNvPr id="11268" name="슬라이드 번호 개체 틀 5">
            <a:extLst>
              <a:ext uri="{FF2B5EF4-FFF2-40B4-BE49-F238E27FC236}">
                <a16:creationId xmlns:a16="http://schemas.microsoft.com/office/drawing/2014/main" id="{9BF16D23-799A-42E7-B9E1-0C1505D66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29C622A-A902-48AF-BBC1-2D9B35BB26E6}" type="slidenum">
              <a:rPr kumimoji="0" lang="en-US" altLang="ja-JP" sz="1400">
                <a:latin typeface="맑은 고딕" panose="020B0503020000020004" pitchFamily="50" charset="-127"/>
                <a:ea typeface="맑은 고딕" panose="020B0503020000020004" pitchFamily="50" charset="-127"/>
              </a:rPr>
              <a:pPr eaLnBrk="1" hangingPunct="1"/>
              <a:t>9</a:t>
            </a:fld>
            <a:endParaRPr kumimoji="0" lang="en-US" altLang="ja-JP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26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8A4386E-3CD2-4AC6-A1EA-11346EFB40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1994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년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검색엔진서비스 시작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미국 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대 회사에 의한 독점</a:t>
            </a:r>
            <a:endPara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   “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옵트아웃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(Opt-out)”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과 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옵트인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(Opt-in)” </a:t>
            </a: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ja-JP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2004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년 구글 도서검색 소송</a:t>
            </a: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일본 내 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전자책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에 관한 논의 서서히 시작</a:t>
            </a:r>
            <a:endParaRPr lang="ko-KR" altLang="ja-JP" sz="20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공정한 사용</a:t>
            </a:r>
            <a:r>
              <a:rPr lang="en-US" altLang="ko-KR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  <a:r>
              <a:rPr lang="ko-KR" altLang="en-US" sz="2000" b="1">
                <a:latin typeface="맑은 고딕" panose="020B0503020000020004" pitchFamily="50" charset="-127"/>
                <a:ea typeface="맑은 고딕" panose="020B0503020000020004" pitchFamily="50" charset="-127"/>
              </a:rPr>
              <a:t>컨셉트</a:t>
            </a:r>
            <a:r>
              <a:rPr lang="ko-KR" altLang="ja-JP" sz="2800" b="1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ja-JP" sz="18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415503DB-43F4-4783-A904-78262E209B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ko-KR" altLang="en-US" sz="36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일본 내 전자책 사안</a:t>
            </a:r>
            <a:r>
              <a:rPr lang="en-US" altLang="ja-JP" sz="4000" b="1">
                <a:solidFill>
                  <a:srgbClr val="99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657</TotalTime>
  <Words>660</Words>
  <Application>Microsoft Office PowerPoint</Application>
  <PresentationFormat>화면 슬라이드 쇼(4:3)</PresentationFormat>
  <Paragraphs>114</Paragraphs>
  <Slides>13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Tahoma</vt:lpstr>
      <vt:lpstr>ＭＳ Ｐゴシック</vt:lpstr>
      <vt:lpstr>Arial</vt:lpstr>
      <vt:lpstr>Wingdings</vt:lpstr>
      <vt:lpstr>Times New Roman</vt:lpstr>
      <vt:lpstr>ＭＳ Ｐ明朝</vt:lpstr>
      <vt:lpstr>맑은 고딕</vt:lpstr>
      <vt:lpstr>Blueprint</vt:lpstr>
      <vt:lpstr> 일본 내 “Media mix”와  전자 출판에 관하여…  </vt:lpstr>
      <vt:lpstr>소개</vt:lpstr>
      <vt:lpstr>미디어링크스 재팬의 사업 </vt:lpstr>
      <vt:lpstr>일본 내 원소스 멀티유즈 </vt:lpstr>
      <vt:lpstr>미디어 믹스의 문제점</vt:lpstr>
      <vt:lpstr>카도카와 쇼텐의 사례</vt:lpstr>
      <vt:lpstr>토쿠마 쇼텐의 사례</vt:lpstr>
      <vt:lpstr>일본 내 전자책 사안 </vt:lpstr>
      <vt:lpstr>일본 내 전자책 사안 </vt:lpstr>
      <vt:lpstr>일본 내 전자책 사안 </vt:lpstr>
      <vt:lpstr>"일본 내 전자책 사안" </vt:lpstr>
      <vt:lpstr>일본 내 IP 문제점 </vt:lpstr>
      <vt:lpstr>일본 정부의 목표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kim</dc:creator>
  <cp:lastModifiedBy>kim su cheun</cp:lastModifiedBy>
  <cp:revision>22</cp:revision>
  <cp:lastPrinted>1601-01-01T00:00:00Z</cp:lastPrinted>
  <dcterms:created xsi:type="dcterms:W3CDTF">1601-01-01T00:00:00Z</dcterms:created>
  <dcterms:modified xsi:type="dcterms:W3CDTF">2020-10-28T03:45:38Z</dcterms:modified>
</cp:coreProperties>
</file>