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71" r:id="rId8"/>
    <p:sldId id="260" r:id="rId9"/>
    <p:sldId id="269" r:id="rId10"/>
    <p:sldId id="265" r:id="rId11"/>
    <p:sldId id="268" r:id="rId12"/>
    <p:sldId id="267" r:id="rId13"/>
    <p:sldId id="261" r:id="rId14"/>
    <p:sldId id="264" r:id="rId15"/>
    <p:sldId id="262" r:id="rId16"/>
    <p:sldId id="263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1" d="100"/>
          <a:sy n="101" d="100"/>
        </p:scale>
        <p:origin x="4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3BEB885D-31D0-4FF0-A885-4D0717FC5C7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1747" name="Group 3">
              <a:extLst>
                <a:ext uri="{FF2B5EF4-FFF2-40B4-BE49-F238E27FC236}">
                  <a16:creationId xmlns:a16="http://schemas.microsoft.com/office/drawing/2014/main" id="{7DA48275-ADCE-449E-AF4C-1FBB28BD9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1748" name="Rectangle 4">
                <a:extLst>
                  <a:ext uri="{FF2B5EF4-FFF2-40B4-BE49-F238E27FC236}">
                    <a16:creationId xmlns:a16="http://schemas.microsoft.com/office/drawing/2014/main" id="{3EFC0225-C59E-4869-9C22-EE971E7C7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749" name="Rectangle 5">
                <a:extLst>
                  <a:ext uri="{FF2B5EF4-FFF2-40B4-BE49-F238E27FC236}">
                    <a16:creationId xmlns:a16="http://schemas.microsoft.com/office/drawing/2014/main" id="{CFFE60FB-B476-4221-A9F6-B5F2C631A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1750" name="Group 6">
              <a:extLst>
                <a:ext uri="{FF2B5EF4-FFF2-40B4-BE49-F238E27FC236}">
                  <a16:creationId xmlns:a16="http://schemas.microsoft.com/office/drawing/2014/main" id="{6B2024AE-522B-4E42-ABC6-B81F85645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751" name="Rectangle 7">
                <a:extLst>
                  <a:ext uri="{FF2B5EF4-FFF2-40B4-BE49-F238E27FC236}">
                    <a16:creationId xmlns:a16="http://schemas.microsoft.com/office/drawing/2014/main" id="{D8118B3D-3E0D-45E8-85F7-540E1A3F7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752" name="Rectangle 8">
                <a:extLst>
                  <a:ext uri="{FF2B5EF4-FFF2-40B4-BE49-F238E27FC236}">
                    <a16:creationId xmlns:a16="http://schemas.microsoft.com/office/drawing/2014/main" id="{973DDD6F-BF3E-4542-8331-4C17CCDB4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1753" name="Rectangle 9">
              <a:extLst>
                <a:ext uri="{FF2B5EF4-FFF2-40B4-BE49-F238E27FC236}">
                  <a16:creationId xmlns:a16="http://schemas.microsoft.com/office/drawing/2014/main" id="{1659CD68-D84D-4A83-AB20-FDE2FEC24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54" name="Rectangle 10">
              <a:extLst>
                <a:ext uri="{FF2B5EF4-FFF2-40B4-BE49-F238E27FC236}">
                  <a16:creationId xmlns:a16="http://schemas.microsoft.com/office/drawing/2014/main" id="{20A4F588-0260-4F5D-BF12-AD5A53FB0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55" name="Rectangle 11">
              <a:extLst>
                <a:ext uri="{FF2B5EF4-FFF2-40B4-BE49-F238E27FC236}">
                  <a16:creationId xmlns:a16="http://schemas.microsoft.com/office/drawing/2014/main" id="{39D5657D-8765-44D2-968E-073579EF80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F84D87F2-0765-45A4-8FCE-618461188D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46841916-9B8B-4536-AF5B-ED240002B8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A1C247D2-1B47-4C5E-9635-58D2F4264B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079CC5C9-6D88-4D5E-998E-28D584BBA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AB479458-BBE1-481C-A222-CEB132C02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62CBE9-56C7-49D8-831C-9FA3A026EA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E53CD3-FB60-4B27-A6E6-2499D54B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73C79C-77C3-4EF1-AA7D-CCBFE171E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C2B1B6-D270-4EBF-B0DA-68AED6A6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27684B-B165-41B8-8EB4-BB529BB7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E8D03-F574-427F-AF23-8A31172F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C7EDD-C087-4AA7-88D9-5065EFB102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18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55CB9D4-4C56-4482-AC75-FC11B3251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CFE59F-D04E-45DD-9BBB-F05CBB6F0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8C2675-4274-4143-A02E-0BCD2980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30D04E-1B39-4FDC-9887-94255507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2C0E6-C4E7-43D8-9C1B-385FBFD5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52EB-7078-4558-9DA8-73E57A6902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487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5C940-E91C-4948-9A73-01646699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1FEB84-383C-48FD-A51E-90AF2DCA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DD8126-C462-4339-9E9E-3F0FA0E3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DD52B7-B9E6-4DEA-A5EF-82CF0957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0FA3-7C57-443E-A27D-24058E20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23A4-8F38-4819-A8A2-E384DA14B2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18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2ACB03-2774-40A3-BA4A-CA847B32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85242F-6128-4D50-8E5F-CB76D8C39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ACAF4B-53DC-453D-A78F-C716F2A6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8AAB8D-6273-4B5D-A926-4503E216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0EB7D6-20C0-4DD2-91DF-15BD8AB3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AD7A4-3ACC-4948-A4A9-45191208BD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774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3A576-4CFB-4FB7-9D15-6FF822B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FAC8EC-CC31-4D80-8D1E-90776BD40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66B6EC-0352-43BE-B2F5-DEC9D42FB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07FD7C-B7BC-402B-AFF2-BCA18118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CF25E3-A1F4-435C-A9BA-B34D3E5C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ED3045-5856-436D-9C23-9BB8DC5F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43657-9804-493F-9868-3CE8ADBA1B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381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9EEBA7-FDD2-4F0A-A214-01927DC2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91DBC2-82CD-496C-9766-2F36F27C8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18D6E6-81C4-43E4-A158-95167BF27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B7A857-17D1-4A6C-9190-B5E26D5C8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C9E3CBC-44E6-4D25-8468-17D74228D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0333CC9-752C-4087-9C98-387511B8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3328AA-A953-4EE0-A81C-89755647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DD6200-872A-4D3B-B01B-7EE17727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CAB9C-BB32-4CA3-946F-BC87800272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49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CE7BFF-1514-40DD-89EE-D65CF7EA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2E2FFAD-6BC6-45F5-9445-14CBC3C4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2566BC-3F9F-443B-9C8B-0B08153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F0BC7C-EF5E-49AC-B159-2A9182AD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029A-B3E8-49F9-A956-8ADC0136AF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2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A70393-BD36-444D-AAFF-59654F22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ECDD4E-509D-4953-8D0E-0DBBE27D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097C8F-1858-4408-B100-DECDF88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2D6DD-1EE4-42E2-8121-C8C16B653A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65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D2016-B0C0-404B-839B-D46737BC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02BF50-4B2C-45B5-B339-A5F1F37A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BD74CF-BB6B-4AAA-B08F-D8F15B856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F8BF87-B19C-428A-A391-3F6D985F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533317-F76D-4B4D-A242-4ABBAEE2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7B8A26-34F0-407F-B18D-1D4AA983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9C755-D9A6-4AA3-A959-282CE1AF9D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1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93B137-722E-4391-B714-C8953EC0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AFBEC0F-3966-48AC-BEC3-5FD878F99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290CFF-F810-4D5B-BD79-A2CABE541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37C012-C27D-4B2B-A568-019F7297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2B541D-7340-4718-9B44-DC819990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779828-69CC-4093-842D-408EF1DB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5B198-8FB2-414B-9ABA-DD5F710BD0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957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D18D181-933F-4D07-8566-776A963800F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BB20649-354B-4EBB-AE00-6985948B666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E9D0BA2-5819-4B05-9DBA-CC3D93FC436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1BE7B55-4BFA-42C3-83CD-2CAF4EB2647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DED78CE-1E81-4363-8B50-1B0D81D5B23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18024036-A164-4D09-AFB4-31D8162B4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89687D08-C7FA-406A-B690-FEDEF3A491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 sz="2400"/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1059DB62-2F64-4A90-8F44-BD50B28B7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B0DDE411-CB8F-4CF7-AF06-184B99803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312FC619-4726-4F71-922D-33BA92139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6BA51100-805A-4DC8-B502-F3CEEDB6BD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E00A4A85-E96E-4C43-B2D2-461D430072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D2DFC808-90D2-496F-A156-4049FD97AF6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DABB93-7632-4DDB-A871-95B6E6E5A8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62087"/>
          </a:xfrm>
        </p:spPr>
        <p:txBody>
          <a:bodyPr/>
          <a:lstStyle/>
          <a:p>
            <a:pPr algn="ctr"/>
            <a:r>
              <a:rPr lang="en-US" altLang="zh-TW" sz="4000"/>
              <a:t>China Times Publishing Company</a:t>
            </a:r>
            <a:br>
              <a:rPr lang="en-US" altLang="zh-TW" sz="4000"/>
            </a:br>
            <a:r>
              <a:rPr lang="en-US" altLang="zh-TW" sz="4000"/>
              <a:t>Taiwan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624C4-B1D4-410D-B85D-72099A92FB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4A92F1-BCA6-4D41-8547-B8E98C16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25161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14431B85-40F1-4AF6-98C6-9B8C9560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6223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9203BD7-627D-46E6-84C8-EFE1B7CB4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7319E07-D870-410B-96B9-16480B3AC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Paulo Coelho</a:t>
            </a:r>
          </a:p>
          <a:p>
            <a:endParaRPr kumimoji="0" lang="en-US" altLang="zh-TW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90E7A05C-FB38-42F8-A76A-B1A283BA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270668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16A884AA-9B65-417C-80E7-FC3CFEDD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29146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625F8DB-5BC0-4716-B41C-F4258BF20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141CA60-8D6E-4827-8BC7-E4497CD0C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Daniel Goleman</a:t>
            </a:r>
          </a:p>
          <a:p>
            <a:endParaRPr kumimoji="0" lang="en-US" altLang="zh-TW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7BE844AC-B214-4881-8590-97D97B87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38442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91564082-9925-431E-96CD-D7AE0644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2728913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C50FDDB-1F78-4B51-87E0-F6BA5A735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840A20-6D5F-4F6D-B04C-5CB73248C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Dan Brown</a:t>
            </a:r>
          </a:p>
          <a:p>
            <a:endParaRPr kumimoji="0" lang="en-US" altLang="zh-TW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E3981AF2-D09E-462C-9F5A-0D5ED778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2590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C99BC51C-1E7A-40ED-BD87-0264CA60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28463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85AAE3-0DBC-4C3B-A12A-C40E35D5E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1BA2758-1629-4D49-B8AA-C03F948D1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Murakami Haruki</a:t>
            </a:r>
          </a:p>
          <a:p>
            <a:endParaRPr lang="en-US" altLang="zh-TW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7F6A26FD-1FCE-4AD1-A99E-BD73AC99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r="5247"/>
          <a:stretch>
            <a:fillRect/>
          </a:stretch>
        </p:blipFill>
        <p:spPr bwMode="auto">
          <a:xfrm>
            <a:off x="1763713" y="2781300"/>
            <a:ext cx="218757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BE9DFFC1-3A30-4A6A-AE96-20D9F098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23542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39B2633-C80F-41B9-9838-B2EB6B6AD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A56752-498B-41AF-83BE-213BD4081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Yoshimoto Banana</a:t>
            </a:r>
          </a:p>
          <a:p>
            <a:endParaRPr lang="en-US" altLang="zh-TW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B2F30A83-AA33-4FE9-9ED9-D92C9BFF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7F3C4519-0C1B-456B-B853-964AA3D65F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997200"/>
          <a:ext cx="2560637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圖片" r:id="rId3" imgW="2124456" imgH="3200400" progId="Word.Picture.8">
                  <p:embed/>
                </p:oleObj>
              </mc:Choice>
              <mc:Fallback>
                <p:oleObj name="圖片" r:id="rId3" imgW="2124456" imgH="3200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7200"/>
                        <a:ext cx="2560637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2" name="Picture 6">
            <a:extLst>
              <a:ext uri="{FF2B5EF4-FFF2-40B4-BE49-F238E27FC236}">
                <a16:creationId xmlns:a16="http://schemas.microsoft.com/office/drawing/2014/main" id="{4FEAC3B3-B58E-4FA1-88F3-4185A0D5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259556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CAE53B9-39CF-4170-A862-48181A7ED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Publishing in Taiwan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23E7026-2640-4464-8E15-E600A56E0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772400" cy="4114800"/>
          </a:xfrm>
        </p:spPr>
        <p:txBody>
          <a:bodyPr/>
          <a:lstStyle/>
          <a:p>
            <a:r>
              <a:rPr lang="en-US" altLang="zh-TW"/>
              <a:t>Small market with numerous publishers.</a:t>
            </a:r>
          </a:p>
          <a:p>
            <a:r>
              <a:rPr lang="en-US" altLang="zh-TW"/>
              <a:t>Large demand for foreign (including Mainland China) works.</a:t>
            </a:r>
          </a:p>
          <a:p>
            <a:r>
              <a:rPr lang="en-US" altLang="zh-TW"/>
              <a:t>Three main distributors: Eslite, Kingstone and Books.com.tw.</a:t>
            </a:r>
          </a:p>
          <a:p>
            <a:r>
              <a:rPr lang="en-US" altLang="zh-TW"/>
              <a:t>E-book.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F709DE3-B134-408C-BE68-FE08D9EFD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Our Place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D92DB4D-8990-4E22-8FA2-DF2B1B1F1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636838"/>
            <a:ext cx="7772400" cy="3827462"/>
          </a:xfrm>
        </p:spPr>
        <p:txBody>
          <a:bodyPr/>
          <a:lstStyle/>
          <a:p>
            <a:r>
              <a:rPr lang="en-US" altLang="zh-TW"/>
              <a:t>An old and prominent publisher.</a:t>
            </a:r>
          </a:p>
          <a:p>
            <a:r>
              <a:rPr lang="en-US" altLang="zh-TW"/>
              <a:t>Strong in Literature and History.</a:t>
            </a:r>
          </a:p>
          <a:p>
            <a:r>
              <a:rPr lang="en-US" altLang="zh-TW"/>
              <a:t>Brave in opening new trends.</a:t>
            </a:r>
          </a:p>
          <a:p>
            <a:r>
              <a:rPr lang="en-US" altLang="zh-TW"/>
              <a:t>Cultural communication and continuity.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8BFBF21-14D5-4E82-850B-215BA20D7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Representative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51D8FC1-DD5E-4AD1-9FD9-F6BE6EEDB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72400" cy="4114800"/>
          </a:xfrm>
        </p:spPr>
        <p:txBody>
          <a:bodyPr/>
          <a:lstStyle/>
          <a:p>
            <a:r>
              <a:rPr lang="en-US" altLang="zh-TW"/>
              <a:t>Name: Charlotte Yu</a:t>
            </a:r>
          </a:p>
          <a:p>
            <a:r>
              <a:rPr lang="en-US" altLang="zh-TW"/>
              <a:t>Post: Rights Executive</a:t>
            </a:r>
          </a:p>
          <a:p>
            <a:r>
              <a:rPr lang="en-US" altLang="zh-TW"/>
              <a:t>Experience: Translator, Editor Assistant</a:t>
            </a:r>
          </a:p>
          <a:p>
            <a:r>
              <a:rPr lang="en-US" altLang="zh-TW"/>
              <a:t>Personal Interest: Literature, History, Self-help in business.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753AB11-91A5-4560-86E4-A36B6D93C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793037" cy="1462088"/>
          </a:xfrm>
        </p:spPr>
        <p:txBody>
          <a:bodyPr/>
          <a:lstStyle/>
          <a:p>
            <a:pPr algn="ctr"/>
            <a:r>
              <a:rPr lang="en-US" altLang="zh-TW"/>
              <a:t>China Times </a:t>
            </a:r>
            <a:br>
              <a:rPr lang="en-US" altLang="zh-TW"/>
            </a:br>
            <a:r>
              <a:rPr lang="en-US" altLang="zh-TW"/>
              <a:t>Publishing Company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AC2EE8E-94F4-4886-A560-986003D9F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781300"/>
            <a:ext cx="7772400" cy="3351213"/>
          </a:xfrm>
        </p:spPr>
        <p:txBody>
          <a:bodyPr/>
          <a:lstStyle/>
          <a:p>
            <a:r>
              <a:rPr lang="en-US" altLang="zh-TW"/>
              <a:t>Established in 1975.</a:t>
            </a:r>
          </a:p>
          <a:p>
            <a:r>
              <a:rPr lang="en-US" altLang="zh-TW"/>
              <a:t>Listed in 1999.</a:t>
            </a:r>
          </a:p>
          <a:p>
            <a:r>
              <a:rPr lang="en-US" altLang="zh-TW"/>
              <a:t>Principle: </a:t>
            </a:r>
            <a:br>
              <a:rPr lang="en-US" altLang="zh-TW"/>
            </a:br>
            <a:r>
              <a:rPr lang="en-US" altLang="zh-TW"/>
              <a:t>Respect Wisdom and Creativity.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577B772-E66B-4F4B-84C3-51A625F34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FDE33C7-30FB-4D58-B4BA-52C609F1F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Tom Wong</a:t>
            </a:r>
          </a:p>
          <a:p>
            <a:endParaRPr kumimoji="0" lang="en-US" altLang="zh-TW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A2086539-CC99-4A46-9204-B9DFDCC3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42481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0BCE8AFA-647E-437F-BE59-2975EF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249713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AA0085D-F1A5-4E30-ACB8-E35A7699F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5076D12-023E-4DD1-AB38-AFD3BCF73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Lung Ying-Tai </a:t>
            </a:r>
          </a:p>
          <a:p>
            <a:endParaRPr kumimoji="0" lang="en-US" altLang="zh-TW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E7093A38-028B-4684-9680-68CE5A00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403225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6E6BDEF8-6A0D-4434-87AD-AD2A97BB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26479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220AC04-25AD-4DDC-86D0-15CF57DEE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6F209DC-9730-4778-AB63-F9C13D070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Cai Zhizhong (</a:t>
            </a:r>
            <a:r>
              <a:rPr kumimoji="0" lang="zh-TW" altLang="en-US" b="1"/>
              <a:t>채지충</a:t>
            </a:r>
            <a:r>
              <a:rPr kumimoji="0" lang="zh-TW" altLang="en-US"/>
              <a:t> </a:t>
            </a:r>
            <a:r>
              <a:rPr kumimoji="0" lang="en-US" altLang="zh-TW"/>
              <a:t>) </a:t>
            </a: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5119F027-B8DD-4784-AAD9-5B1F9506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253841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>
            <a:extLst>
              <a:ext uri="{FF2B5EF4-FFF2-40B4-BE49-F238E27FC236}">
                <a16:creationId xmlns:a16="http://schemas.microsoft.com/office/drawing/2014/main" id="{3FB6FDD2-05C0-4973-AAD1-BB11F460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3095625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7C75FFE-2383-46B6-8D83-CD8688694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3F8E379-87DF-4269-A547-C5EE13C3A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Chu De-Young</a:t>
            </a:r>
          </a:p>
          <a:p>
            <a:endParaRPr kumimoji="0" lang="en-US" altLang="zh-TW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CA41471B-86EE-4174-80F9-E97CB1CA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33432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56BD2B92-363D-458D-95D9-BBC60A22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2607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28F4DED-C8B4-450E-BA5E-911783144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E6CC46F-BFE9-4AE0-BEB5-699C7BCCC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Milan Kundera</a:t>
            </a:r>
            <a:endParaRPr lang="en-US" altLang="zh-TW"/>
          </a:p>
          <a:p>
            <a:endParaRPr kumimoji="0" lang="en-US" altLang="zh-TW"/>
          </a:p>
          <a:p>
            <a:endParaRPr kumimoji="0" lang="en-US" altLang="zh-TW"/>
          </a:p>
          <a:p>
            <a:endParaRPr kumimoji="0" lang="en-US" altLang="zh-TW"/>
          </a:p>
          <a:p>
            <a:endParaRPr kumimoji="0" lang="en-US" altLang="zh-TW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4F9A9755-6802-43BB-A789-C2EC4DD0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4403725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3499305E-EE09-4792-B315-8DAE17FD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9500"/>
            <a:ext cx="2541588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FED1FB9-B3A4-45ED-916E-D5B0072CB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Famous Writer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E4D04FB-0F6E-4141-8996-45F679A30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Italo Calvino</a:t>
            </a:r>
          </a:p>
          <a:p>
            <a:endParaRPr kumimoji="0" lang="en-US" altLang="zh-TW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CE05E083-43A3-4B31-8FA8-DA007FE6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2574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>
            <a:extLst>
              <a:ext uri="{FF2B5EF4-FFF2-40B4-BE49-F238E27FC236}">
                <a16:creationId xmlns:a16="http://schemas.microsoft.com/office/drawing/2014/main" id="{B3614DE7-334A-4C34-821C-465B514F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27987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156</TotalTime>
  <Words>161</Words>
  <Application>Microsoft Office PowerPoint</Application>
  <PresentationFormat>화면 슬라이드 쇼(4:3)</PresentationFormat>
  <Paragraphs>43</Paragraphs>
  <Slides>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Arial</vt:lpstr>
      <vt:lpstr>新細明體</vt:lpstr>
      <vt:lpstr>Tahoma</vt:lpstr>
      <vt:lpstr>Wingdings</vt:lpstr>
      <vt:lpstr>Blends</vt:lpstr>
      <vt:lpstr>Microsoft Word 圖片</vt:lpstr>
      <vt:lpstr>China Times Publishing Company Taiwan</vt:lpstr>
      <vt:lpstr>Representative</vt:lpstr>
      <vt:lpstr>China Times  Publishing Company</vt:lpstr>
      <vt:lpstr>Famous Writer</vt:lpstr>
      <vt:lpstr>PowerPoint 프레젠테이션</vt:lpstr>
      <vt:lpstr>Famous Writer</vt:lpstr>
      <vt:lpstr>Famous Writer</vt:lpstr>
      <vt:lpstr>Famous Writer</vt:lpstr>
      <vt:lpstr>Famous Writer</vt:lpstr>
      <vt:lpstr>Famous Writer</vt:lpstr>
      <vt:lpstr>Famous Writer</vt:lpstr>
      <vt:lpstr>Famous Writer</vt:lpstr>
      <vt:lpstr>Famous Writer</vt:lpstr>
      <vt:lpstr>Famous Writer</vt:lpstr>
      <vt:lpstr>Publishing in Taiwan</vt:lpstr>
      <vt:lpstr>Our Place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Times Publishing Company Taiwan</dc:title>
  <dc:creator>Charlotte Yu</dc:creator>
  <cp:lastModifiedBy>kim su cheun</cp:lastModifiedBy>
  <cp:revision>16</cp:revision>
  <dcterms:created xsi:type="dcterms:W3CDTF">2011-08-28T16:54:10Z</dcterms:created>
  <dcterms:modified xsi:type="dcterms:W3CDTF">2020-10-28T04:10:14Z</dcterms:modified>
</cp:coreProperties>
</file>